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7" r:id="rId1"/>
  </p:sldMasterIdLst>
  <p:notesMasterIdLst>
    <p:notesMasterId r:id="rId42"/>
  </p:notesMasterIdLst>
  <p:sldIdLst>
    <p:sldId id="434" r:id="rId2"/>
    <p:sldId id="417" r:id="rId3"/>
    <p:sldId id="369" r:id="rId4"/>
    <p:sldId id="395" r:id="rId5"/>
    <p:sldId id="396" r:id="rId6"/>
    <p:sldId id="397" r:id="rId7"/>
    <p:sldId id="398" r:id="rId8"/>
    <p:sldId id="399" r:id="rId9"/>
    <p:sldId id="406" r:id="rId10"/>
    <p:sldId id="420" r:id="rId11"/>
    <p:sldId id="407" r:id="rId12"/>
    <p:sldId id="421" r:id="rId13"/>
    <p:sldId id="419" r:id="rId14"/>
    <p:sldId id="408" r:id="rId15"/>
    <p:sldId id="400" r:id="rId16"/>
    <p:sldId id="401" r:id="rId17"/>
    <p:sldId id="402" r:id="rId18"/>
    <p:sldId id="403" r:id="rId19"/>
    <p:sldId id="404" r:id="rId20"/>
    <p:sldId id="409" r:id="rId21"/>
    <p:sldId id="418" r:id="rId22"/>
    <p:sldId id="411" r:id="rId23"/>
    <p:sldId id="410" r:id="rId24"/>
    <p:sldId id="412" r:id="rId25"/>
    <p:sldId id="413" r:id="rId26"/>
    <p:sldId id="414" r:id="rId27"/>
    <p:sldId id="415" r:id="rId28"/>
    <p:sldId id="416" r:id="rId29"/>
    <p:sldId id="424" r:id="rId30"/>
    <p:sldId id="422" r:id="rId31"/>
    <p:sldId id="423" r:id="rId32"/>
    <p:sldId id="426" r:id="rId33"/>
    <p:sldId id="425" r:id="rId34"/>
    <p:sldId id="427" r:id="rId35"/>
    <p:sldId id="428" r:id="rId36"/>
    <p:sldId id="429" r:id="rId37"/>
    <p:sldId id="430" r:id="rId38"/>
    <p:sldId id="431" r:id="rId39"/>
    <p:sldId id="432" r:id="rId40"/>
    <p:sldId id="433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2" y="159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69D38A-53E0-4FED-B276-A3FAB87011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654D5D-1AA9-4CB3-A6F6-B9E20E43989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fld id="{C28FFD07-E2E8-424E-AFFD-9E8B38BA0CB7}" type="datetime1">
              <a:rPr lang="en-US" altLang="en-US"/>
              <a:pPr/>
              <a:t>6/30/2019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30A0364-066E-4FF3-B8F0-B173673DAA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4D7AF2D-1B6E-4E08-8F0E-F57525ADE6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4DC4BD-E0E3-4A59-AABD-47354DE9637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5FDC9-A024-4685-AB20-AE15BFD294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fld id="{0B011C48-4C9C-43BB-ABE7-FE6AB30B1D1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.dictionary.yahoo.com/dictionary?p=skateboarding&amp;docuid=LtbiyXnJV0tbDV/4FbUhLA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yun.dreye.com/ews/index_dict.php" TargetMode="External"/><Relationship Id="rId4" Type="http://schemas.openxmlformats.org/officeDocument/2006/relationships/hyperlink" Target="https://tw.dictionary.yahoo.com/dictionary?p=skateboard&amp;tab=related-expression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投影片圖像版面配置區 1">
            <a:extLst>
              <a:ext uri="{FF2B5EF4-FFF2-40B4-BE49-F238E27FC236}">
                <a16:creationId xmlns:a16="http://schemas.microsoft.com/office/drawing/2014/main" id="{DF4D149F-7280-48D5-BB9A-BA4D654B3D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8" name="備忘稿版面配置區 2">
            <a:extLst>
              <a:ext uri="{FF2B5EF4-FFF2-40B4-BE49-F238E27FC236}">
                <a16:creationId xmlns:a16="http://schemas.microsoft.com/office/drawing/2014/main" id="{F7C65E68-DF79-4B5B-AB5F-7F9FBCF6140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5299" name="投影片編號版面配置區 3">
            <a:extLst>
              <a:ext uri="{FF2B5EF4-FFF2-40B4-BE49-F238E27FC236}">
                <a16:creationId xmlns:a16="http://schemas.microsoft.com/office/drawing/2014/main" id="{08826DDC-5BBE-48BD-8221-041663237F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7B26FFA-B847-4FA4-9DB2-0C7A898035CC}" type="slidenum">
              <a:rPr lang="zh-TW" altLang="en-US" sz="1200"/>
              <a:pPr eaLnBrk="1" hangingPunct="1"/>
              <a:t>35</a:t>
            </a:fld>
            <a:endParaRPr lang="zh-TW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投影片圖像版面配置區 1">
            <a:extLst>
              <a:ext uri="{FF2B5EF4-FFF2-40B4-BE49-F238E27FC236}">
                <a16:creationId xmlns:a16="http://schemas.microsoft.com/office/drawing/2014/main" id="{9CD55720-7A47-48C6-BCDD-BB53DC0475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2" name="備忘稿版面配置區 2">
            <a:extLst>
              <a:ext uri="{FF2B5EF4-FFF2-40B4-BE49-F238E27FC236}">
                <a16:creationId xmlns:a16="http://schemas.microsoft.com/office/drawing/2014/main" id="{C10581B4-E74F-40CA-BB71-A699A323050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6323" name="投影片編號版面配置區 3">
            <a:extLst>
              <a:ext uri="{FF2B5EF4-FFF2-40B4-BE49-F238E27FC236}">
                <a16:creationId xmlns:a16="http://schemas.microsoft.com/office/drawing/2014/main" id="{A14992C7-8FD3-4E4E-B39D-5CB2CE4F19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989998C-0D2F-4B1F-A009-C89163DCF365}" type="slidenum">
              <a:rPr lang="zh-TW" altLang="en-US" sz="1200"/>
              <a:pPr eaLnBrk="1" hangingPunct="1"/>
              <a:t>36</a:t>
            </a:fld>
            <a:endParaRPr lang="zh-TW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投影片圖像版面配置區 1">
            <a:extLst>
              <a:ext uri="{FF2B5EF4-FFF2-40B4-BE49-F238E27FC236}">
                <a16:creationId xmlns:a16="http://schemas.microsoft.com/office/drawing/2014/main" id="{F4595309-348B-4439-A7FE-D8F4B5397F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6" name="備忘稿版面配置區 2">
            <a:extLst>
              <a:ext uri="{FF2B5EF4-FFF2-40B4-BE49-F238E27FC236}">
                <a16:creationId xmlns:a16="http://schemas.microsoft.com/office/drawing/2014/main" id="{1C465F98-3525-4BFB-BC8B-E19677AE52E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7347" name="投影片編號版面配置區 3">
            <a:extLst>
              <a:ext uri="{FF2B5EF4-FFF2-40B4-BE49-F238E27FC236}">
                <a16:creationId xmlns:a16="http://schemas.microsoft.com/office/drawing/2014/main" id="{DC0A2B38-1AF7-4B3B-96B1-8D2B204512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0BC7B261-F1FE-4EC1-9913-06B5A90AC3DD}" type="slidenum">
              <a:rPr lang="zh-TW" altLang="en-US" sz="1200"/>
              <a:pPr eaLnBrk="1" hangingPunct="1"/>
              <a:t>37</a:t>
            </a:fld>
            <a:endParaRPr lang="zh-TW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投影片圖像版面配置區 1">
            <a:extLst>
              <a:ext uri="{FF2B5EF4-FFF2-40B4-BE49-F238E27FC236}">
                <a16:creationId xmlns:a16="http://schemas.microsoft.com/office/drawing/2014/main" id="{BFE15859-C3B0-4AE6-BA37-A03747B451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0" name="備忘稿版面配置區 2">
            <a:extLst>
              <a:ext uri="{FF2B5EF4-FFF2-40B4-BE49-F238E27FC236}">
                <a16:creationId xmlns:a16="http://schemas.microsoft.com/office/drawing/2014/main" id="{FD642853-8B2B-4864-82E4-5EC911A882E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4400" eaLnBrk="1" hangingPunct="1">
              <a:spcBef>
                <a:spcPct val="0"/>
              </a:spcBef>
            </a:pPr>
            <a:r>
              <a:rPr lang="en-US" altLang="zh-TW"/>
              <a:t>Caption generation story like</a:t>
            </a:r>
            <a:endParaRPr lang="zh-TW" altLang="en-US"/>
          </a:p>
          <a:p>
            <a:pPr defTabSz="914400"/>
            <a:r>
              <a:rPr lang="en-US" altLang="zh-TW"/>
              <a:t>How to do story like !!!!!!!!!!!!!!!!!!</a:t>
            </a:r>
          </a:p>
          <a:p>
            <a:pPr defTabSz="914400"/>
            <a:endParaRPr lang="en-US" altLang="zh-TW"/>
          </a:p>
          <a:p>
            <a:pPr defTabSz="914400"/>
            <a:r>
              <a:rPr lang="en-US" altLang="zh-TW"/>
              <a:t>http://www.cs.toronto.edu/~mbweb/</a:t>
            </a:r>
          </a:p>
          <a:p>
            <a:pPr defTabSz="914400"/>
            <a:r>
              <a:rPr lang="en-US" altLang="zh-TW"/>
              <a:t>https://github.com/ryankiros/neural-storyteller</a:t>
            </a:r>
            <a:endParaRPr lang="zh-TW" altLang="en-US"/>
          </a:p>
          <a:p>
            <a:pPr defTabSz="914400"/>
            <a:endParaRPr lang="zh-TW" altLang="en-US"/>
          </a:p>
        </p:txBody>
      </p:sp>
      <p:sp>
        <p:nvSpPr>
          <p:cNvPr id="58371" name="投影片編號版面配置區 3">
            <a:extLst>
              <a:ext uri="{FF2B5EF4-FFF2-40B4-BE49-F238E27FC236}">
                <a16:creationId xmlns:a16="http://schemas.microsoft.com/office/drawing/2014/main" id="{CD6C0A59-21B5-4B78-8CD4-5671F73F7A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D93B0DA-B59B-4DA9-9D04-0F5F8AB93981}" type="slidenum">
              <a:rPr lang="zh-TW" altLang="en-US" sz="1200"/>
              <a:pPr eaLnBrk="1" hangingPunct="1"/>
              <a:t>38</a:t>
            </a:fld>
            <a:endParaRPr lang="zh-TW" alt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投影片圖像版面配置區 1">
            <a:extLst>
              <a:ext uri="{FF2B5EF4-FFF2-40B4-BE49-F238E27FC236}">
                <a16:creationId xmlns:a16="http://schemas.microsoft.com/office/drawing/2014/main" id="{951EF08C-F7E3-45CD-8D32-8380A0019C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6C44817-CD35-47AB-9EF0-C17992658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>
                <a:ea typeface="新細明體" panose="02020500000000000000" pitchFamily="18" charset="-120"/>
              </a:rPr>
              <a:t>滑板相關詞</a:t>
            </a:r>
          </a:p>
          <a:p>
            <a:r>
              <a:rPr lang="en-US" altLang="zh-TW">
                <a:ea typeface="新細明體" panose="02020500000000000000" pitchFamily="18" charset="-120"/>
                <a:hlinkClick r:id="rId3"/>
              </a:rPr>
              <a:t>skateboarding</a:t>
            </a:r>
            <a:endParaRPr lang="en-US" altLang="zh-TW">
              <a:ea typeface="新細明體" panose="02020500000000000000" pitchFamily="18" charset="-120"/>
            </a:endParaRPr>
          </a:p>
          <a:p>
            <a:r>
              <a:rPr lang="zh-TW" altLang="en-US">
                <a:ea typeface="新細明體" panose="02020500000000000000" pitchFamily="18" charset="-120"/>
                <a:hlinkClick r:id="rId4"/>
              </a:rPr>
              <a:t>查看全部</a:t>
            </a:r>
            <a:endParaRPr lang="zh-TW" altLang="en-US">
              <a:ea typeface="新細明體" panose="02020500000000000000" pitchFamily="18" charset="-120"/>
            </a:endParaRPr>
          </a:p>
          <a:p>
            <a:pPr fontAlgn="t"/>
            <a:r>
              <a:rPr lang="en-US" altLang="zh-TW" b="1">
                <a:ea typeface="新細明體" panose="02020500000000000000" pitchFamily="18" charset="-120"/>
              </a:rPr>
              <a:t>skateboard</a:t>
            </a:r>
          </a:p>
          <a:p>
            <a:r>
              <a:rPr lang="en-US" altLang="zh-TW">
                <a:ea typeface="新細明體" panose="02020500000000000000" pitchFamily="18" charset="-120"/>
              </a:rPr>
              <a:t> </a:t>
            </a:r>
            <a:r>
              <a:rPr lang="en-US" altLang="zh-TW" baseline="30000">
                <a:ea typeface="新細明體" panose="02020500000000000000" pitchFamily="18" charset="-120"/>
              </a:rPr>
              <a:t>1</a:t>
            </a:r>
            <a:r>
              <a:rPr lang="en-US" altLang="zh-TW">
                <a:ea typeface="新細明體" panose="02020500000000000000" pitchFamily="18" charset="-120"/>
              </a:rPr>
              <a:t> </a:t>
            </a:r>
            <a:r>
              <a:rPr lang="en-US" altLang="zh-TW">
                <a:ea typeface="新細明體" panose="02020500000000000000" pitchFamily="18" charset="-120"/>
                <a:hlinkClick r:id="rId5"/>
              </a:rPr>
              <a:t>Dr.eye</a:t>
            </a:r>
            <a:r>
              <a:rPr lang="zh-TW" altLang="en-US">
                <a:ea typeface="新細明體" panose="02020500000000000000" pitchFamily="18" charset="-120"/>
                <a:hlinkClick r:id="rId5"/>
              </a:rPr>
              <a:t>譯典通</a:t>
            </a:r>
            <a:endParaRPr lang="zh-TW" altLang="en-US">
              <a:ea typeface="新細明體" panose="02020500000000000000" pitchFamily="18" charset="-120"/>
            </a:endParaRPr>
          </a:p>
          <a:p>
            <a:r>
              <a:rPr lang="en-US" altLang="zh-TW">
                <a:ea typeface="新細明體" panose="02020500000000000000" pitchFamily="18" charset="-120"/>
              </a:rPr>
              <a:t>KK [ˋsket</a:t>
            </a:r>
            <a:r>
              <a:rPr lang="el-GR" altLang="zh-TW">
                <a:ea typeface="新細明體" panose="02020500000000000000" pitchFamily="18" charset="-120"/>
              </a:rPr>
              <a:t>͵</a:t>
            </a:r>
            <a:r>
              <a:rPr lang="en-US" altLang="zh-TW">
                <a:ea typeface="新細明體" panose="02020500000000000000" pitchFamily="18" charset="-120"/>
              </a:rPr>
              <a:t>bord] DJ [ˋskeitbɔ:d]  </a:t>
            </a:r>
          </a:p>
          <a:p>
            <a:endParaRPr lang="zh-TW" altLang="en-US"/>
          </a:p>
        </p:txBody>
      </p:sp>
      <p:sp>
        <p:nvSpPr>
          <p:cNvPr id="59395" name="投影片編號版面配置區 3">
            <a:extLst>
              <a:ext uri="{FF2B5EF4-FFF2-40B4-BE49-F238E27FC236}">
                <a16:creationId xmlns:a16="http://schemas.microsoft.com/office/drawing/2014/main" id="{780D9989-64CE-475C-B990-4B8F24A13E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645647A-5749-4CC2-A6E0-1122B04E03EB}" type="slidenum">
              <a:rPr lang="zh-TW" altLang="en-US" sz="1200"/>
              <a:pPr eaLnBrk="1" hangingPunct="1"/>
              <a:t>39</a:t>
            </a:fld>
            <a:endParaRPr lang="zh-TW" alt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投影片圖像版面配置區 1">
            <a:extLst>
              <a:ext uri="{FF2B5EF4-FFF2-40B4-BE49-F238E27FC236}">
                <a16:creationId xmlns:a16="http://schemas.microsoft.com/office/drawing/2014/main" id="{D3D99FD9-A267-4F68-90F1-6373E68177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8" name="備忘稿版面配置區 2">
            <a:extLst>
              <a:ext uri="{FF2B5EF4-FFF2-40B4-BE49-F238E27FC236}">
                <a16:creationId xmlns:a16="http://schemas.microsoft.com/office/drawing/2014/main" id="{A70606B0-754E-43AA-83D7-AE39BEC3C6B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TW"/>
              <a:t>Another application is summarization</a:t>
            </a:r>
            <a:endParaRPr lang="zh-TW" altLang="en-US"/>
          </a:p>
        </p:txBody>
      </p:sp>
      <p:sp>
        <p:nvSpPr>
          <p:cNvPr id="60419" name="投影片編號版面配置區 3">
            <a:extLst>
              <a:ext uri="{FF2B5EF4-FFF2-40B4-BE49-F238E27FC236}">
                <a16:creationId xmlns:a16="http://schemas.microsoft.com/office/drawing/2014/main" id="{9D309267-031A-47F8-917D-515FA9F18A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F4350F9-F527-439E-83AF-57AB717F0047}" type="slidenum">
              <a:rPr lang="zh-TW" altLang="en-US" sz="1200"/>
              <a:pPr eaLnBrk="1" hangingPunct="1"/>
              <a:t>40</a:t>
            </a:fld>
            <a:endParaRPr lang="zh-TW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7A799-75A2-4C6A-9CCA-A8914E557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04C358-C32B-44D6-9BB3-5631BEE35B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EB64E-EBAC-4B50-96F0-6F018F8D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7CD03-8B94-4CE5-B9AC-74AF632F4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47BC2-1999-460A-9670-8BE8FED9A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7AE09-7DCE-4EDD-A95E-F2A3CEA4762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5687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C852D-6227-4F26-A91F-F425D713E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053467-55A1-47D1-A376-B4F23E7085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5572B-8E64-450E-A07E-3F0B813B5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12EFF-D1AF-4E13-B979-1A6243560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7663A-ABE6-4A40-AB05-5079764B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BE1A-478A-40AE-A345-A1F5A63FF4A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1057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23FBED-260C-4765-9271-44C9CCCAF4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57A4E9-686E-4F3C-A693-FBE8415009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03DFA-6F5E-4D5B-A49C-14352C49A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548BC-C2C9-4322-9902-5FBB6B0E0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C80AD-2423-4CCB-90D4-6AC3BAF04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BC373-AF2F-44C8-95C4-DC7D96F4202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4617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A090C-1973-443B-ADF8-EDDE4633C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F14E0-F202-4CFD-AC45-246D83048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C6A04-2121-4ECA-9717-13C29DD17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62DCB-1E16-4E5F-8BC7-4437D3B5F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CB86B-FC13-4974-8FDC-2C07B955C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78960-A1B7-4C33-BF8A-39776D2B170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4203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5A342-9FC7-403A-B73C-B7D55F3CB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09D27-D157-4DEC-8004-10E230D09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93B07-8DB3-4917-A4F3-E87EA3F6C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73DEE-6660-4ECC-BC3A-0E410F60C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F20E2-12F3-438E-9968-E3B544A6A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7F375-0296-4E23-9424-49AF935F8CF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4687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52B3B-FFCE-4C4E-9BF1-1E9983BBE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F433F-DF7E-475C-A727-E719B97A1B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957DDC-17DB-4D1F-B247-E811DEFA32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366B70-C5DD-4D93-8D34-CC8E1B48C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21840C-3D51-4402-AF23-4F7DB7ECF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A3398E-82CE-4E8D-B4D9-5801B9A60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B96BE-0D9E-4E6A-9350-0C9532721FB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6817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A2235-68AC-4EE8-A6ED-DCDFD0EA6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FAC37-0654-4731-8125-1D737F8E3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90077A-8603-4906-BBE6-8719950730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1BE254-FA18-4D67-ADC8-427C4F9BFA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910436-99D9-4D22-BCFC-C82D377C4B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EDBAD0-E7FD-4DEF-82E6-6F9FB1FFB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784FD2-EF73-46E8-83A7-E3F0D53E3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086538-B03B-4F72-8D14-8C1B1891E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BAE9C-7B9C-4584-9C31-E4235A0127F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4683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69753-6CDD-42C4-931D-2574D6CFE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B7B971-9124-41A4-A66C-9EFB80334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F8C672-9EEE-40EA-B1A2-93095F5EF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D9D697-1990-4FC9-97B8-304597883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26220-6A88-4DCD-887E-ADB1B49C48C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564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82C4EB-A4A7-4544-B765-F17C88E83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231454-F400-447B-B6D2-13016F53C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E4FF2-A135-490D-9628-6BF0AA958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2D14-19FE-4E69-8110-A230397A49F0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0475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2B094-B47F-4B23-9F60-73122B835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02002-9FE5-4383-BBA0-0BF1E8087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E75C0-2DDD-4CFC-A46D-C8CC90EB1D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6993DD-D13C-43A1-B853-95D4D9250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43BA2-4293-4D1E-BDDF-A6D9780DC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E466A-0211-4C80-AA1C-A61F37CA3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5B10A-34D2-4905-91D8-F823879F7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8850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93ACA-7C52-4D99-A542-AA02497FB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EAEEBA-00B0-4D37-B567-6A09CC96FF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20ACEE-CF04-4AA1-9C1C-6B772F571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0C33B5-6349-4939-B01B-0F4EF67B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28C4D5-64C2-45AF-9627-1044A476E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5C1742-4CE8-4BCC-BEC0-C42BBCA85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D3A78-984F-43DF-92F2-DA9C5133C1B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1581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8F3A93-16FD-41FD-B966-F76573454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AB0763-5142-4CF8-AECF-7DCA86CBD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C57CC-A1AE-43EA-B639-78F411740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DE2C8-7A16-46CB-9F4F-1D436090C6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B2182-29E7-46DF-BE34-4DA4BAF069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19DA7C-CF1E-4CB6-8C7C-B0C9928F8C50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6162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61BDB-C802-45EC-9335-5702F0841A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Recurrent Neural Network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0FB57D-3D67-4A8C-8573-DCC904B388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876800"/>
            <a:ext cx="6858000" cy="381000"/>
          </a:xfrm>
        </p:spPr>
        <p:txBody>
          <a:bodyPr/>
          <a:lstStyle/>
          <a:p>
            <a:r>
              <a:rPr lang="en-US" dirty="0"/>
              <a:t>Slides from : Ming Li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5E9034-642C-43E6-9B7F-23EE8BB78604}"/>
              </a:ext>
            </a:extLst>
          </p:cNvPr>
          <p:cNvSpPr txBox="1"/>
          <p:nvPr/>
        </p:nvSpPr>
        <p:spPr>
          <a:xfrm>
            <a:off x="1967948" y="4038600"/>
            <a:ext cx="52081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Dr. </a:t>
            </a:r>
            <a:r>
              <a:rPr lang="en-US" sz="2800" dirty="0" err="1"/>
              <a:t>Gahangir</a:t>
            </a:r>
            <a:r>
              <a:rPr lang="en-US" sz="2800" dirty="0"/>
              <a:t> Hossain</a:t>
            </a:r>
          </a:p>
          <a:p>
            <a:pPr algn="ctr"/>
            <a:r>
              <a:rPr lang="en-US" sz="2800"/>
              <a:t>Texas A&amp;M University-Kingsville</a:t>
            </a:r>
          </a:p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58683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3">
            <a:extLst>
              <a:ext uri="{FF2B5EF4-FFF2-40B4-BE49-F238E27FC236}">
                <a16:creationId xmlns:a16="http://schemas.microsoft.com/office/drawing/2014/main" id="{E96675A8-3EDE-40F7-976B-5671A0102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438400"/>
            <a:ext cx="2514600" cy="307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0" name="Picture 4">
            <a:extLst>
              <a:ext uri="{FF2B5EF4-FFF2-40B4-BE49-F238E27FC236}">
                <a16:creationId xmlns:a16="http://schemas.microsoft.com/office/drawing/2014/main" id="{A01BCAA4-5B8B-4F20-AAEC-387339AD1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9144000" cy="170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TextBox 5">
            <a:extLst>
              <a:ext uri="{FF2B5EF4-FFF2-40B4-BE49-F238E27FC236}">
                <a16:creationId xmlns:a16="http://schemas.microsoft.com/office/drawing/2014/main" id="{4AEEC10C-338E-4429-A929-30BACE050E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867400"/>
            <a:ext cx="8153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The sigmoid layer outputs numbers between 0-1 determine how much </a:t>
            </a:r>
          </a:p>
          <a:p>
            <a:pPr eaLnBrk="1" hangingPunct="1"/>
            <a:r>
              <a:rPr lang="en-US" altLang="en-US" sz="1800"/>
              <a:t>each component should be let through. Pink X gate is point-wise multiplication.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>
            <a:extLst>
              <a:ext uri="{FF2B5EF4-FFF2-40B4-BE49-F238E27FC236}">
                <a16:creationId xmlns:a16="http://schemas.microsoft.com/office/drawing/2014/main" id="{A7E9B1BA-59BD-4D0C-B2B9-454246BD2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LSTM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EA2508-8097-47EB-956D-887DE66C8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9144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6058F2-3CBC-4E0A-B09E-F11E61197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800600"/>
            <a:ext cx="6248400" cy="192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385485-CA91-462F-980B-314BFA122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" y="5029200"/>
            <a:ext cx="30099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The core idea is this cell state C</a:t>
            </a:r>
            <a:r>
              <a:rPr lang="en-US" altLang="en-US" sz="1800" baseline="-25000"/>
              <a:t>t</a:t>
            </a:r>
            <a:r>
              <a:rPr lang="en-US" altLang="en-US" sz="1800"/>
              <a:t>, it is changed slowly, with only minor linear interactions. It is very easy for information to flow along it unchanged.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D1795E-B30A-4D57-84FC-16FF63572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429000"/>
            <a:ext cx="492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h</a:t>
            </a:r>
            <a:r>
              <a:rPr lang="en-US" altLang="en-US" sz="1800" baseline="-25000"/>
              <a:t>t-1</a:t>
            </a:r>
            <a:endParaRPr lang="en-US" altLang="en-US" sz="1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19170-A3C6-44FD-BE62-935276F44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0175" y="1839913"/>
            <a:ext cx="5302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C</a:t>
            </a:r>
            <a:r>
              <a:rPr lang="en-US" altLang="en-US" sz="1800" baseline="-25000"/>
              <a:t>t-1</a:t>
            </a:r>
            <a:endParaRPr lang="en-US" altLang="en-US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85AFD-110F-4079-9DB8-3419A90F4B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685800"/>
            <a:ext cx="244316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This sigmoid gate </a:t>
            </a:r>
          </a:p>
          <a:p>
            <a:pPr eaLnBrk="1" hangingPunct="1"/>
            <a:r>
              <a:rPr lang="en-US" altLang="en-US" sz="1800"/>
              <a:t>determines how much</a:t>
            </a:r>
          </a:p>
          <a:p>
            <a:pPr eaLnBrk="1" hangingPunct="1"/>
            <a:r>
              <a:rPr lang="en-US" altLang="en-US" sz="1800"/>
              <a:t>information goes thru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1F9C3F-7C3D-457D-B267-F0CDB79423C6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581400" y="1752600"/>
            <a:ext cx="152400" cy="5334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011ACF-8081-448E-9FF3-363F98017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762000"/>
            <a:ext cx="26876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This decides what info</a:t>
            </a:r>
          </a:p>
          <a:p>
            <a:pPr eaLnBrk="1" hangingPunct="1"/>
            <a:r>
              <a:rPr lang="en-US" altLang="en-US" sz="1800"/>
              <a:t>Is to add to the cell state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AE691A-274D-4D87-A78E-BDB553F0BAA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8600" y="1752600"/>
            <a:ext cx="152400" cy="9906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7BD528E-90F1-414F-901A-7F5520393A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609600"/>
            <a:ext cx="18923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/>
              <a:t>Output gate </a:t>
            </a:r>
          </a:p>
          <a:p>
            <a:pPr eaLnBrk="1" hangingPunct="1"/>
            <a:r>
              <a:rPr lang="en-US" altLang="en-US" sz="1800" dirty="0"/>
              <a:t>Controls what </a:t>
            </a:r>
          </a:p>
          <a:p>
            <a:pPr eaLnBrk="1" hangingPunct="1"/>
            <a:r>
              <a:rPr lang="en-US" altLang="en-US" sz="1800" dirty="0"/>
              <a:t>goes into output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870FC4-05AB-4711-BEAE-97D946BC2CF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95800" y="1752600"/>
            <a:ext cx="533400" cy="9906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793F773-2C53-4519-8232-5954C5899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4495800"/>
            <a:ext cx="14938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Forget  input</a:t>
            </a:r>
          </a:p>
          <a:p>
            <a:pPr eaLnBrk="1" hangingPunct="1"/>
            <a:r>
              <a:rPr lang="en-US" altLang="en-US" sz="1800"/>
              <a:t>gate      gate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516A4EB-94FD-4AA3-9E84-9706FB61BCC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657600" y="5105400"/>
            <a:ext cx="76200" cy="2286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87DA57A-015C-4702-BFBE-3D190E2DE98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343400" y="5105400"/>
            <a:ext cx="0" cy="5334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547F4CF-AC13-4FC4-9B8E-31D26D2743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181600"/>
            <a:ext cx="3233738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Why sigmoid or tanh:</a:t>
            </a:r>
          </a:p>
          <a:p>
            <a:pPr eaLnBrk="1" hangingPunct="1"/>
            <a:r>
              <a:rPr lang="en-US" altLang="en-US" sz="1800"/>
              <a:t>Sigmoid: 0,1 gating as switch.</a:t>
            </a:r>
          </a:p>
          <a:p>
            <a:pPr eaLnBrk="1" hangingPunct="1"/>
            <a:r>
              <a:rPr lang="en-US" altLang="en-US" sz="1800"/>
              <a:t>Vanishing gradient problem in</a:t>
            </a:r>
          </a:p>
          <a:p>
            <a:pPr eaLnBrk="1" hangingPunct="1"/>
            <a:r>
              <a:rPr lang="en-US" altLang="en-US" sz="1800"/>
              <a:t>LSTM is handled already.</a:t>
            </a:r>
          </a:p>
          <a:p>
            <a:pPr eaLnBrk="1" hangingPunct="1"/>
            <a:r>
              <a:rPr lang="en-US" altLang="en-US" sz="1800"/>
              <a:t>ReLU replaces tanh ok?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8" grpId="0"/>
      <p:bldP spid="9" grpId="0"/>
      <p:bldP spid="9" grpId="1"/>
      <p:bldP spid="12" grpId="0"/>
      <p:bldP spid="12" grpId="1"/>
      <p:bldP spid="15" grpId="0"/>
      <p:bldP spid="15" grpId="1"/>
      <p:bldP spid="18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C0E8D5-C564-460A-9B66-4F94BFCBB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DF0C3A-D62B-4427-8092-CA5237BB7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5715000" cy="17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F3DDD9-70F0-40CD-BD15-9426A90951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00400"/>
            <a:ext cx="6172200" cy="190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6">
            <a:extLst>
              <a:ext uri="{FF2B5EF4-FFF2-40B4-BE49-F238E27FC236}">
                <a16:creationId xmlns:a16="http://schemas.microsoft.com/office/drawing/2014/main" id="{718D1685-DE5F-40B6-8576-D4E9A3E3B5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513" y="-152400"/>
            <a:ext cx="2744787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TextBox 7">
            <a:extLst>
              <a:ext uri="{FF2B5EF4-FFF2-40B4-BE49-F238E27FC236}">
                <a16:creationId xmlns:a16="http://schemas.microsoft.com/office/drawing/2014/main" id="{0CB11C61-ED5B-4764-BB6E-26D9F81450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3925" y="2209800"/>
            <a:ext cx="31400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i</a:t>
            </a:r>
            <a:r>
              <a:rPr lang="en-US" altLang="en-US" sz="1800" baseline="-25000"/>
              <a:t>t </a:t>
            </a:r>
            <a:r>
              <a:rPr lang="en-US" altLang="en-US" sz="1800"/>
              <a:t>decides what component </a:t>
            </a:r>
          </a:p>
          <a:p>
            <a:pPr eaLnBrk="1" hangingPunct="1"/>
            <a:r>
              <a:rPr lang="en-US" altLang="en-US" sz="1800"/>
              <a:t>is to be updated.</a:t>
            </a:r>
          </a:p>
          <a:p>
            <a:pPr eaLnBrk="1" hangingPunct="1"/>
            <a:r>
              <a:rPr lang="en-US" altLang="en-US" sz="1800"/>
              <a:t>C’</a:t>
            </a:r>
            <a:r>
              <a:rPr lang="en-US" altLang="ja-JP" sz="1800" baseline="-25000"/>
              <a:t>t</a:t>
            </a:r>
            <a:r>
              <a:rPr lang="en-US" altLang="ja-JP" sz="1800"/>
              <a:t> provides change contents</a:t>
            </a:r>
            <a:endParaRPr lang="en-US" altLang="en-US" sz="1800"/>
          </a:p>
        </p:txBody>
      </p:sp>
      <p:sp>
        <p:nvSpPr>
          <p:cNvPr id="24582" name="TextBox 8">
            <a:extLst>
              <a:ext uri="{FF2B5EF4-FFF2-40B4-BE49-F238E27FC236}">
                <a16:creationId xmlns:a16="http://schemas.microsoft.com/office/drawing/2014/main" id="{EFCD97FA-4D9A-4FD8-A47E-1940F5070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4114800"/>
            <a:ext cx="24685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Updating the cell state</a:t>
            </a:r>
          </a:p>
        </p:txBody>
      </p:sp>
      <p:pic>
        <p:nvPicPr>
          <p:cNvPr id="24583" name="Picture 10">
            <a:extLst>
              <a:ext uri="{FF2B5EF4-FFF2-40B4-BE49-F238E27FC236}">
                <a16:creationId xmlns:a16="http://schemas.microsoft.com/office/drawing/2014/main" id="{C0CC4DCD-938A-422A-B162-0BEAFECC65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76800"/>
            <a:ext cx="6430963" cy="198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4" name="TextBox 11">
            <a:extLst>
              <a:ext uri="{FF2B5EF4-FFF2-40B4-BE49-F238E27FC236}">
                <a16:creationId xmlns:a16="http://schemas.microsoft.com/office/drawing/2014/main" id="{0935E415-D7BC-4030-ADDD-484DC7768D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8075" y="5562600"/>
            <a:ext cx="29686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Decide what part of the cell</a:t>
            </a:r>
          </a:p>
          <a:p>
            <a:pPr eaLnBrk="1" hangingPunct="1"/>
            <a:r>
              <a:rPr lang="en-US" altLang="en-US" sz="1800"/>
              <a:t>state to output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>
            <a:extLst>
              <a:ext uri="{FF2B5EF4-FFF2-40B4-BE49-F238E27FC236}">
                <a16:creationId xmlns:a16="http://schemas.microsoft.com/office/drawing/2014/main" id="{C85E4535-8AD9-4614-93A0-BC4C1C1F5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RNN vs LSTM</a:t>
            </a:r>
          </a:p>
        </p:txBody>
      </p:sp>
      <p:pic>
        <p:nvPicPr>
          <p:cNvPr id="25602" name="Picture 3">
            <a:extLst>
              <a:ext uri="{FF2B5EF4-FFF2-40B4-BE49-F238E27FC236}">
                <a16:creationId xmlns:a16="http://schemas.microsoft.com/office/drawing/2014/main" id="{1EC446B0-1FC0-4CD1-980A-548602C93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0"/>
            <a:ext cx="8356600" cy="467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>
            <a:extLst>
              <a:ext uri="{FF2B5EF4-FFF2-40B4-BE49-F238E27FC236}">
                <a16:creationId xmlns:a16="http://schemas.microsoft.com/office/drawing/2014/main" id="{47C0FF48-3A53-4F21-8752-B2A8E47AF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5029200" cy="715962"/>
          </a:xfrm>
        </p:spPr>
        <p:txBody>
          <a:bodyPr/>
          <a:lstStyle/>
          <a:p>
            <a:r>
              <a:rPr lang="en-US" altLang="en-US" sz="3600">
                <a:solidFill>
                  <a:schemeClr val="tx1"/>
                </a:solidFill>
              </a:rPr>
              <a:t>Peephole LSTM</a:t>
            </a:r>
          </a:p>
        </p:txBody>
      </p:sp>
      <p:pic>
        <p:nvPicPr>
          <p:cNvPr id="26626" name="Picture 3">
            <a:extLst>
              <a:ext uri="{FF2B5EF4-FFF2-40B4-BE49-F238E27FC236}">
                <a16:creationId xmlns:a16="http://schemas.microsoft.com/office/drawing/2014/main" id="{EB9A30C8-8012-40FD-9C6C-92D6C7179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143000"/>
            <a:ext cx="6172200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12">
            <a:extLst>
              <a:ext uri="{FF2B5EF4-FFF2-40B4-BE49-F238E27FC236}">
                <a16:creationId xmlns:a16="http://schemas.microsoft.com/office/drawing/2014/main" id="{1D617701-8CDE-4890-90A0-A3B1F219D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62400"/>
            <a:ext cx="7620000" cy="235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TextBox 13">
            <a:extLst>
              <a:ext uri="{FF2B5EF4-FFF2-40B4-BE49-F238E27FC236}">
                <a16:creationId xmlns:a16="http://schemas.microsoft.com/office/drawing/2014/main" id="{5F31AC09-83FC-4085-995D-D5CE97BA02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810000"/>
            <a:ext cx="36226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Allows “</a:t>
            </a:r>
            <a:r>
              <a:rPr lang="en-US" altLang="ja-JP" sz="1800">
                <a:solidFill>
                  <a:srgbClr val="FF0000"/>
                </a:solidFill>
              </a:rPr>
              <a:t>peeping</a:t>
            </a:r>
            <a:r>
              <a:rPr lang="en-US" altLang="ja-JP" sz="1800"/>
              <a:t> into the memory</a:t>
            </a:r>
            <a:r>
              <a:rPr lang="en-US" altLang="en-US" sz="1800"/>
              <a:t>”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標題 1">
            <a:extLst>
              <a:ext uri="{FF2B5EF4-FFF2-40B4-BE49-F238E27FC236}">
                <a16:creationId xmlns:a16="http://schemas.microsoft.com/office/drawing/2014/main" id="{E3A4D141-E9C9-4A72-8426-B08FAEAB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81550" cy="1325563"/>
          </a:xfrm>
        </p:spPr>
        <p:txBody>
          <a:bodyPr/>
          <a:lstStyle/>
          <a:p>
            <a:r>
              <a:rPr lang="en-US" altLang="zh-TW" sz="3600">
                <a:solidFill>
                  <a:srgbClr val="FF0000"/>
                </a:solidFill>
              </a:rPr>
              <a:t>Naïve RNN vs LSTM</a:t>
            </a:r>
            <a:endParaRPr lang="zh-TW" altLang="en-US" sz="3600">
              <a:solidFill>
                <a:srgbClr val="FF0000"/>
              </a:solidFill>
            </a:endParaRPr>
          </a:p>
        </p:txBody>
      </p:sp>
      <p:sp>
        <p:nvSpPr>
          <p:cNvPr id="5" name="文字方塊 30">
            <a:extLst>
              <a:ext uri="{FF2B5EF4-FFF2-40B4-BE49-F238E27FC236}">
                <a16:creationId xmlns:a16="http://schemas.microsoft.com/office/drawing/2014/main" id="{514FC294-BD3D-4C56-A39E-E3E31DB61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916488"/>
            <a:ext cx="2974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/>
              <a:t>c changes slowly</a:t>
            </a:r>
            <a:endParaRPr lang="zh-TW" altLang="en-US" sz="2800"/>
          </a:p>
        </p:txBody>
      </p:sp>
      <p:sp>
        <p:nvSpPr>
          <p:cNvPr id="6" name="文字方塊 31">
            <a:extLst>
              <a:ext uri="{FF2B5EF4-FFF2-40B4-BE49-F238E27FC236}">
                <a16:creationId xmlns:a16="http://schemas.microsoft.com/office/drawing/2014/main" id="{03413BBA-49E8-4629-B1E5-2A5A869C9D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848350"/>
            <a:ext cx="29305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/>
              <a:t>h changes faster</a:t>
            </a:r>
            <a:endParaRPr lang="zh-TW" altLang="en-US" sz="2800"/>
          </a:p>
        </p:txBody>
      </p:sp>
      <p:sp>
        <p:nvSpPr>
          <p:cNvPr id="7" name="文字方塊 32">
            <a:extLst>
              <a:ext uri="{FF2B5EF4-FFF2-40B4-BE49-F238E27FC236}">
                <a16:creationId xmlns:a16="http://schemas.microsoft.com/office/drawing/2014/main" id="{F65ECE04-A48E-4D06-B05B-60897C852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0013" y="4943475"/>
            <a:ext cx="477678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/>
              <a:t>c</a:t>
            </a:r>
            <a:r>
              <a:rPr lang="en-US" altLang="zh-TW" sz="2800" baseline="30000"/>
              <a:t>t</a:t>
            </a:r>
            <a:r>
              <a:rPr lang="en-US" altLang="zh-TW" sz="2800"/>
              <a:t> is c</a:t>
            </a:r>
            <a:r>
              <a:rPr lang="en-US" altLang="zh-TW" sz="2800" baseline="30000"/>
              <a:t>t-1</a:t>
            </a:r>
            <a:r>
              <a:rPr lang="en-US" altLang="zh-TW" sz="2800"/>
              <a:t> added by something</a:t>
            </a:r>
            <a:endParaRPr lang="zh-TW" altLang="en-US" sz="2800"/>
          </a:p>
        </p:txBody>
      </p:sp>
      <p:sp>
        <p:nvSpPr>
          <p:cNvPr id="8" name="文字方塊 33">
            <a:extLst>
              <a:ext uri="{FF2B5EF4-FFF2-40B4-BE49-F238E27FC236}">
                <a16:creationId xmlns:a16="http://schemas.microsoft.com/office/drawing/2014/main" id="{A27B0F80-C117-489E-9F1C-3A3D78B3D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0013" y="5848350"/>
            <a:ext cx="52339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/>
              <a:t>h</a:t>
            </a:r>
            <a:r>
              <a:rPr lang="en-US" altLang="zh-TW" sz="2800" baseline="30000"/>
              <a:t>t</a:t>
            </a:r>
            <a:r>
              <a:rPr lang="en-US" altLang="zh-TW" sz="2800"/>
              <a:t> and h</a:t>
            </a:r>
            <a:r>
              <a:rPr lang="en-US" altLang="zh-TW" sz="2800" baseline="30000"/>
              <a:t>t-1</a:t>
            </a:r>
            <a:r>
              <a:rPr lang="en-US" altLang="zh-TW" sz="2800"/>
              <a:t> can be very different</a:t>
            </a:r>
            <a:endParaRPr lang="zh-TW" altLang="en-US" sz="2800"/>
          </a:p>
        </p:txBody>
      </p:sp>
      <p:sp>
        <p:nvSpPr>
          <p:cNvPr id="9" name="箭號: 向右 34">
            <a:extLst>
              <a:ext uri="{FF2B5EF4-FFF2-40B4-BE49-F238E27FC236}">
                <a16:creationId xmlns:a16="http://schemas.microsoft.com/office/drawing/2014/main" id="{2B7223F3-B58F-442F-9262-ED7329DBB500}"/>
              </a:ext>
            </a:extLst>
          </p:cNvPr>
          <p:cNvSpPr/>
          <p:nvPr/>
        </p:nvSpPr>
        <p:spPr>
          <a:xfrm>
            <a:off x="3154363" y="5022850"/>
            <a:ext cx="660400" cy="39211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箭號: 向右 35">
            <a:extLst>
              <a:ext uri="{FF2B5EF4-FFF2-40B4-BE49-F238E27FC236}">
                <a16:creationId xmlns:a16="http://schemas.microsoft.com/office/drawing/2014/main" id="{E323E126-67E0-4FF0-A097-5F254858E9BD}"/>
              </a:ext>
            </a:extLst>
          </p:cNvPr>
          <p:cNvSpPr/>
          <p:nvPr/>
        </p:nvSpPr>
        <p:spPr>
          <a:xfrm>
            <a:off x="3154363" y="5932488"/>
            <a:ext cx="660400" cy="3921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矩形 36">
            <a:extLst>
              <a:ext uri="{FF2B5EF4-FFF2-40B4-BE49-F238E27FC236}">
                <a16:creationId xmlns:a16="http://schemas.microsoft.com/office/drawing/2014/main" id="{37D8078F-CEEB-475D-9CE8-D571D0E3E974}"/>
              </a:ext>
            </a:extLst>
          </p:cNvPr>
          <p:cNvSpPr/>
          <p:nvPr/>
        </p:nvSpPr>
        <p:spPr>
          <a:xfrm>
            <a:off x="1187450" y="2544763"/>
            <a:ext cx="508000" cy="9302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2800" baseline="30000" dirty="0"/>
          </a:p>
        </p:txBody>
      </p:sp>
      <p:sp>
        <p:nvSpPr>
          <p:cNvPr id="12" name="矩形 37">
            <a:extLst>
              <a:ext uri="{FF2B5EF4-FFF2-40B4-BE49-F238E27FC236}">
                <a16:creationId xmlns:a16="http://schemas.microsoft.com/office/drawing/2014/main" id="{6F4188E6-1700-4A61-9B88-9FD60A1D5072}"/>
              </a:ext>
            </a:extLst>
          </p:cNvPr>
          <p:cNvSpPr/>
          <p:nvPr/>
        </p:nvSpPr>
        <p:spPr>
          <a:xfrm>
            <a:off x="2133600" y="2525713"/>
            <a:ext cx="1219200" cy="931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>
                <a:solidFill>
                  <a:srgbClr val="000000"/>
                </a:solidFill>
              </a:rPr>
              <a:t>Naïve </a:t>
            </a:r>
          </a:p>
          <a:p>
            <a:pPr algn="ctr" eaLnBrk="1" hangingPunct="1"/>
            <a:r>
              <a:rPr lang="en-US" altLang="zh-TW" sz="2800">
                <a:solidFill>
                  <a:srgbClr val="000000"/>
                </a:solidFill>
              </a:rPr>
              <a:t>RNN</a:t>
            </a:r>
            <a:endParaRPr lang="zh-TW" altLang="en-US" sz="2800">
              <a:solidFill>
                <a:srgbClr val="000000"/>
              </a:solidFill>
            </a:endParaRPr>
          </a:p>
        </p:txBody>
      </p:sp>
      <p:sp>
        <p:nvSpPr>
          <p:cNvPr id="13" name="矩形 38">
            <a:extLst>
              <a:ext uri="{FF2B5EF4-FFF2-40B4-BE49-F238E27FC236}">
                <a16:creationId xmlns:a16="http://schemas.microsoft.com/office/drawing/2014/main" id="{D3819783-99A7-490B-AA9C-9F3C0809E6E4}"/>
              </a:ext>
            </a:extLst>
          </p:cNvPr>
          <p:cNvSpPr/>
          <p:nvPr/>
        </p:nvSpPr>
        <p:spPr>
          <a:xfrm>
            <a:off x="3695700" y="2549525"/>
            <a:ext cx="508000" cy="9318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 err="1">
                <a:solidFill>
                  <a:srgbClr val="000000"/>
                </a:solidFill>
              </a:rPr>
              <a:t>h</a:t>
            </a:r>
            <a:r>
              <a:rPr lang="en-US" altLang="zh-TW" sz="2800" baseline="30000" dirty="0" err="1">
                <a:solidFill>
                  <a:srgbClr val="000000"/>
                </a:solidFill>
              </a:rPr>
              <a:t>t</a:t>
            </a:r>
            <a:endParaRPr lang="zh-TW" altLang="en-US" sz="2800" baseline="30000" dirty="0">
              <a:solidFill>
                <a:srgbClr val="000000"/>
              </a:solidFill>
            </a:endParaRP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A99EDD47-C206-45F3-89BB-30CA63A2B36E}"/>
              </a:ext>
            </a:extLst>
          </p:cNvPr>
          <p:cNvSpPr/>
          <p:nvPr/>
        </p:nvSpPr>
        <p:spPr>
          <a:xfrm>
            <a:off x="2252663" y="1654175"/>
            <a:ext cx="931862" cy="466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 err="1">
                <a:solidFill>
                  <a:srgbClr val="000000"/>
                </a:solidFill>
              </a:rPr>
              <a:t>y</a:t>
            </a:r>
            <a:r>
              <a:rPr lang="en-US" altLang="zh-TW" sz="2800" baseline="30000" dirty="0" err="1">
                <a:solidFill>
                  <a:srgbClr val="000000"/>
                </a:solidFill>
              </a:rPr>
              <a:t>t</a:t>
            </a:r>
            <a:endParaRPr lang="zh-TW" altLang="en-US" sz="2800" baseline="30000" dirty="0">
              <a:solidFill>
                <a:srgbClr val="000000"/>
              </a:solidFill>
            </a:endParaRPr>
          </a:p>
        </p:txBody>
      </p:sp>
      <p:sp>
        <p:nvSpPr>
          <p:cNvPr id="15" name="矩形 40">
            <a:extLst>
              <a:ext uri="{FF2B5EF4-FFF2-40B4-BE49-F238E27FC236}">
                <a16:creationId xmlns:a16="http://schemas.microsoft.com/office/drawing/2014/main" id="{B8CF986F-25E2-44E8-8B59-343D72E471C4}"/>
              </a:ext>
            </a:extLst>
          </p:cNvPr>
          <p:cNvSpPr/>
          <p:nvPr/>
        </p:nvSpPr>
        <p:spPr>
          <a:xfrm>
            <a:off x="2266950" y="3833813"/>
            <a:ext cx="931863" cy="4651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 err="1"/>
              <a:t>x</a:t>
            </a:r>
            <a:r>
              <a:rPr lang="en-US" altLang="zh-TW" sz="2800" baseline="30000" dirty="0" err="1"/>
              <a:t>t</a:t>
            </a:r>
            <a:endParaRPr lang="zh-TW" altLang="en-US" sz="2800" baseline="30000" dirty="0"/>
          </a:p>
        </p:txBody>
      </p:sp>
      <p:cxnSp>
        <p:nvCxnSpPr>
          <p:cNvPr id="16" name="直線單箭頭接點 41">
            <a:extLst>
              <a:ext uri="{FF2B5EF4-FFF2-40B4-BE49-F238E27FC236}">
                <a16:creationId xmlns:a16="http://schemas.microsoft.com/office/drawing/2014/main" id="{8249E752-ABC1-4B0C-BF20-22A3ACE26DD4}"/>
              </a:ext>
            </a:extLst>
          </p:cNvPr>
          <p:cNvCxnSpPr>
            <a:cxnSpLocks/>
          </p:cNvCxnSpPr>
          <p:nvPr/>
        </p:nvCxnSpPr>
        <p:spPr>
          <a:xfrm>
            <a:off x="1746250" y="2998788"/>
            <a:ext cx="3889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42">
            <a:extLst>
              <a:ext uri="{FF2B5EF4-FFF2-40B4-BE49-F238E27FC236}">
                <a16:creationId xmlns:a16="http://schemas.microsoft.com/office/drawing/2014/main" id="{0A5C674D-EB32-43F4-801D-5B54CEBC4FF2}"/>
              </a:ext>
            </a:extLst>
          </p:cNvPr>
          <p:cNvCxnSpPr>
            <a:cxnSpLocks/>
          </p:cNvCxnSpPr>
          <p:nvPr/>
        </p:nvCxnSpPr>
        <p:spPr>
          <a:xfrm>
            <a:off x="3306763" y="3014663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43">
            <a:extLst>
              <a:ext uri="{FF2B5EF4-FFF2-40B4-BE49-F238E27FC236}">
                <a16:creationId xmlns:a16="http://schemas.microsoft.com/office/drawing/2014/main" id="{FB09FC64-54D3-4B50-AD05-1570DF18DFC1}"/>
              </a:ext>
            </a:extLst>
          </p:cNvPr>
          <p:cNvCxnSpPr>
            <a:cxnSpLocks/>
          </p:cNvCxnSpPr>
          <p:nvPr/>
        </p:nvCxnSpPr>
        <p:spPr>
          <a:xfrm rot="16200000">
            <a:off x="2540000" y="2332038"/>
            <a:ext cx="3905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44">
            <a:extLst>
              <a:ext uri="{FF2B5EF4-FFF2-40B4-BE49-F238E27FC236}">
                <a16:creationId xmlns:a16="http://schemas.microsoft.com/office/drawing/2014/main" id="{06BF8804-5F12-4C3F-B04B-4E91CF89D1DA}"/>
              </a:ext>
            </a:extLst>
          </p:cNvPr>
          <p:cNvCxnSpPr>
            <a:cxnSpLocks/>
          </p:cNvCxnSpPr>
          <p:nvPr/>
        </p:nvCxnSpPr>
        <p:spPr>
          <a:xfrm rot="16200000">
            <a:off x="2555081" y="3637757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65" name="矩形 46">
            <a:extLst>
              <a:ext uri="{FF2B5EF4-FFF2-40B4-BE49-F238E27FC236}">
                <a16:creationId xmlns:a16="http://schemas.microsoft.com/office/drawing/2014/main" id="{1A2D4464-8FA7-4A06-AF2D-92B31FE35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0775" y="2779713"/>
            <a:ext cx="6635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>
                <a:solidFill>
                  <a:srgbClr val="000000"/>
                </a:solidFill>
              </a:rPr>
              <a:t>h</a:t>
            </a:r>
            <a:r>
              <a:rPr lang="en-US" altLang="zh-TW" sz="2800" baseline="30000">
                <a:solidFill>
                  <a:srgbClr val="000000"/>
                </a:solidFill>
              </a:rPr>
              <a:t>t-1</a:t>
            </a:r>
            <a:endParaRPr lang="zh-TW" altLang="en-US" sz="2800" baseline="30000">
              <a:solidFill>
                <a:srgbClr val="000000"/>
              </a:solidFill>
            </a:endParaRPr>
          </a:p>
        </p:txBody>
      </p:sp>
      <p:sp>
        <p:nvSpPr>
          <p:cNvPr id="21" name="矩形 14">
            <a:extLst>
              <a:ext uri="{FF2B5EF4-FFF2-40B4-BE49-F238E27FC236}">
                <a16:creationId xmlns:a16="http://schemas.microsoft.com/office/drawing/2014/main" id="{07F36396-B2FE-4C12-98A9-B52FB072EF2E}"/>
              </a:ext>
            </a:extLst>
          </p:cNvPr>
          <p:cNvSpPr/>
          <p:nvPr/>
        </p:nvSpPr>
        <p:spPr>
          <a:xfrm>
            <a:off x="5795963" y="1498600"/>
            <a:ext cx="1135062" cy="1997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chemeClr val="tx1"/>
                </a:solidFill>
              </a:rPr>
              <a:t>LSTM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22" name="矩形 15">
            <a:extLst>
              <a:ext uri="{FF2B5EF4-FFF2-40B4-BE49-F238E27FC236}">
                <a16:creationId xmlns:a16="http://schemas.microsoft.com/office/drawing/2014/main" id="{105BEF27-F17F-46F9-B8FE-4F18D8B3DD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1498600"/>
            <a:ext cx="508000" cy="930275"/>
          </a:xfrm>
          <a:prstGeom prst="rect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 sz="2800" baseline="30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3" name="矩形 17">
            <a:extLst>
              <a:ext uri="{FF2B5EF4-FFF2-40B4-BE49-F238E27FC236}">
                <a16:creationId xmlns:a16="http://schemas.microsoft.com/office/drawing/2014/main" id="{CEB681D5-F4CB-48BC-AFF5-8570F23E2A31}"/>
              </a:ext>
            </a:extLst>
          </p:cNvPr>
          <p:cNvSpPr/>
          <p:nvPr/>
        </p:nvSpPr>
        <p:spPr>
          <a:xfrm>
            <a:off x="5883275" y="600075"/>
            <a:ext cx="931863" cy="466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 err="1">
                <a:solidFill>
                  <a:srgbClr val="000000"/>
                </a:solidFill>
              </a:rPr>
              <a:t>y</a:t>
            </a:r>
            <a:r>
              <a:rPr lang="en-US" altLang="zh-TW" sz="2800" baseline="30000" dirty="0" err="1">
                <a:solidFill>
                  <a:srgbClr val="000000"/>
                </a:solidFill>
              </a:rPr>
              <a:t>t</a:t>
            </a:r>
            <a:endParaRPr lang="zh-TW" altLang="en-US" sz="2800" baseline="30000" dirty="0">
              <a:solidFill>
                <a:srgbClr val="000000"/>
              </a:solidFill>
            </a:endParaRPr>
          </a:p>
        </p:txBody>
      </p:sp>
      <p:sp>
        <p:nvSpPr>
          <p:cNvPr id="24" name="矩形 18">
            <a:extLst>
              <a:ext uri="{FF2B5EF4-FFF2-40B4-BE49-F238E27FC236}">
                <a16:creationId xmlns:a16="http://schemas.microsoft.com/office/drawing/2014/main" id="{7F90BEEC-21CB-4A21-B298-6E110A86ED98}"/>
              </a:ext>
            </a:extLst>
          </p:cNvPr>
          <p:cNvSpPr/>
          <p:nvPr/>
        </p:nvSpPr>
        <p:spPr>
          <a:xfrm>
            <a:off x="5919788" y="3943350"/>
            <a:ext cx="931862" cy="46513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 err="1">
                <a:solidFill>
                  <a:schemeClr val="bg1"/>
                </a:solidFill>
              </a:rPr>
              <a:t>x</a:t>
            </a:r>
            <a:r>
              <a:rPr lang="en-US" altLang="zh-TW" sz="2800" baseline="30000" dirty="0" err="1">
                <a:solidFill>
                  <a:schemeClr val="bg1"/>
                </a:solidFill>
              </a:rPr>
              <a:t>t</a:t>
            </a:r>
            <a:endParaRPr lang="zh-TW" altLang="en-US" sz="2800" baseline="30000" dirty="0">
              <a:solidFill>
                <a:schemeClr val="bg1"/>
              </a:solidFill>
            </a:endParaRPr>
          </a:p>
        </p:txBody>
      </p:sp>
      <p:cxnSp>
        <p:nvCxnSpPr>
          <p:cNvPr id="25" name="直線單箭頭接點 19">
            <a:extLst>
              <a:ext uri="{FF2B5EF4-FFF2-40B4-BE49-F238E27FC236}">
                <a16:creationId xmlns:a16="http://schemas.microsoft.com/office/drawing/2014/main" id="{BB818A0B-E436-424B-9506-667E3BEC5135}"/>
              </a:ext>
            </a:extLst>
          </p:cNvPr>
          <p:cNvCxnSpPr>
            <a:cxnSpLocks/>
          </p:cNvCxnSpPr>
          <p:nvPr/>
        </p:nvCxnSpPr>
        <p:spPr>
          <a:xfrm>
            <a:off x="5384800" y="1995488"/>
            <a:ext cx="3889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1">
            <a:extLst>
              <a:ext uri="{FF2B5EF4-FFF2-40B4-BE49-F238E27FC236}">
                <a16:creationId xmlns:a16="http://schemas.microsoft.com/office/drawing/2014/main" id="{E1576D64-0620-49C7-B197-922A68891F0B}"/>
              </a:ext>
            </a:extLst>
          </p:cNvPr>
          <p:cNvCxnSpPr>
            <a:cxnSpLocks/>
          </p:cNvCxnSpPr>
          <p:nvPr/>
        </p:nvCxnSpPr>
        <p:spPr>
          <a:xfrm rot="16200000">
            <a:off x="6170612" y="1277938"/>
            <a:ext cx="3905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2">
            <a:extLst>
              <a:ext uri="{FF2B5EF4-FFF2-40B4-BE49-F238E27FC236}">
                <a16:creationId xmlns:a16="http://schemas.microsoft.com/office/drawing/2014/main" id="{5BABD2F7-0D3F-4E31-BAEC-34B33EA9CEA7}"/>
              </a:ext>
            </a:extLst>
          </p:cNvPr>
          <p:cNvCxnSpPr>
            <a:cxnSpLocks/>
          </p:cNvCxnSpPr>
          <p:nvPr/>
        </p:nvCxnSpPr>
        <p:spPr>
          <a:xfrm rot="16200000">
            <a:off x="6207919" y="3747294"/>
            <a:ext cx="3889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3">
            <a:extLst>
              <a:ext uri="{FF2B5EF4-FFF2-40B4-BE49-F238E27FC236}">
                <a16:creationId xmlns:a16="http://schemas.microsoft.com/office/drawing/2014/main" id="{A8271B0C-31EE-46DE-81EC-2DEBECEEFEDC}"/>
              </a:ext>
            </a:extLst>
          </p:cNvPr>
          <p:cNvSpPr/>
          <p:nvPr/>
        </p:nvSpPr>
        <p:spPr>
          <a:xfrm>
            <a:off x="4884738" y="2563813"/>
            <a:ext cx="508000" cy="9318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2800" baseline="30000" dirty="0"/>
          </a:p>
        </p:txBody>
      </p:sp>
      <p:cxnSp>
        <p:nvCxnSpPr>
          <p:cNvPr id="29" name="直線單箭頭接點 24">
            <a:extLst>
              <a:ext uri="{FF2B5EF4-FFF2-40B4-BE49-F238E27FC236}">
                <a16:creationId xmlns:a16="http://schemas.microsoft.com/office/drawing/2014/main" id="{18F257EA-CEC3-448C-B5C5-257EEF5DCC12}"/>
              </a:ext>
            </a:extLst>
          </p:cNvPr>
          <p:cNvCxnSpPr>
            <a:cxnSpLocks/>
          </p:cNvCxnSpPr>
          <p:nvPr/>
        </p:nvCxnSpPr>
        <p:spPr>
          <a:xfrm>
            <a:off x="5392738" y="3087688"/>
            <a:ext cx="3905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5">
            <a:extLst>
              <a:ext uri="{FF2B5EF4-FFF2-40B4-BE49-F238E27FC236}">
                <a16:creationId xmlns:a16="http://schemas.microsoft.com/office/drawing/2014/main" id="{DAFA9001-82FC-43F9-9D54-095C8BEBC554}"/>
              </a:ext>
            </a:extLst>
          </p:cNvPr>
          <p:cNvCxnSpPr>
            <a:cxnSpLocks/>
          </p:cNvCxnSpPr>
          <p:nvPr/>
        </p:nvCxnSpPr>
        <p:spPr>
          <a:xfrm>
            <a:off x="6923088" y="1995488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26">
            <a:extLst>
              <a:ext uri="{FF2B5EF4-FFF2-40B4-BE49-F238E27FC236}">
                <a16:creationId xmlns:a16="http://schemas.microsoft.com/office/drawing/2014/main" id="{A76B29F0-D753-483A-8EA5-4B4FAB31C39E}"/>
              </a:ext>
            </a:extLst>
          </p:cNvPr>
          <p:cNvCxnSpPr>
            <a:cxnSpLocks/>
          </p:cNvCxnSpPr>
          <p:nvPr/>
        </p:nvCxnSpPr>
        <p:spPr>
          <a:xfrm>
            <a:off x="6931025" y="3087688"/>
            <a:ext cx="3889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27">
            <a:extLst>
              <a:ext uri="{FF2B5EF4-FFF2-40B4-BE49-F238E27FC236}">
                <a16:creationId xmlns:a16="http://schemas.microsoft.com/office/drawing/2014/main" id="{56F5AD75-A0E3-4698-8E48-E9BD3C58C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2188" y="1522413"/>
            <a:ext cx="508000" cy="931862"/>
          </a:xfrm>
          <a:prstGeom prst="rect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800" dirty="0" err="1">
                <a:solidFill>
                  <a:schemeClr val="dk1"/>
                </a:solidFill>
                <a:latin typeface="+mn-lt"/>
                <a:ea typeface="+mn-ea"/>
              </a:rPr>
              <a:t>c</a:t>
            </a:r>
            <a:r>
              <a:rPr lang="en-US" altLang="zh-TW" sz="2800" baseline="30000" dirty="0" err="1">
                <a:solidFill>
                  <a:schemeClr val="dk1"/>
                </a:solidFill>
                <a:latin typeface="+mn-lt"/>
                <a:ea typeface="+mn-ea"/>
              </a:rPr>
              <a:t>t</a:t>
            </a:r>
            <a:endParaRPr lang="zh-TW" altLang="en-US" sz="2800" baseline="30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3" name="矩形 28">
            <a:extLst>
              <a:ext uri="{FF2B5EF4-FFF2-40B4-BE49-F238E27FC236}">
                <a16:creationId xmlns:a16="http://schemas.microsoft.com/office/drawing/2014/main" id="{C4357ED6-0CB4-432A-809F-C39C20F2429F}"/>
              </a:ext>
            </a:extLst>
          </p:cNvPr>
          <p:cNvSpPr/>
          <p:nvPr/>
        </p:nvSpPr>
        <p:spPr>
          <a:xfrm>
            <a:off x="7350125" y="2589213"/>
            <a:ext cx="508000" cy="9318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 err="1">
                <a:solidFill>
                  <a:srgbClr val="000000"/>
                </a:solidFill>
              </a:rPr>
              <a:t>h</a:t>
            </a:r>
            <a:r>
              <a:rPr lang="en-US" altLang="zh-TW" sz="2800" baseline="30000" dirty="0" err="1">
                <a:solidFill>
                  <a:srgbClr val="000000"/>
                </a:solidFill>
              </a:rPr>
              <a:t>t</a:t>
            </a:r>
            <a:endParaRPr lang="zh-TW" altLang="en-US" sz="2800" baseline="30000" dirty="0">
              <a:solidFill>
                <a:srgbClr val="000000"/>
              </a:solidFill>
            </a:endParaRPr>
          </a:p>
        </p:txBody>
      </p:sp>
      <p:sp>
        <p:nvSpPr>
          <p:cNvPr id="34" name="矩形 47">
            <a:extLst>
              <a:ext uri="{FF2B5EF4-FFF2-40B4-BE49-F238E27FC236}">
                <a16:creationId xmlns:a16="http://schemas.microsoft.com/office/drawing/2014/main" id="{82DAB521-AEEF-441B-AC4A-29648AA529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3463" y="2794000"/>
            <a:ext cx="6635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>
                <a:solidFill>
                  <a:srgbClr val="000000"/>
                </a:solidFill>
              </a:rPr>
              <a:t>h</a:t>
            </a:r>
            <a:r>
              <a:rPr lang="en-US" altLang="zh-TW" sz="2800" baseline="30000">
                <a:solidFill>
                  <a:srgbClr val="000000"/>
                </a:solidFill>
              </a:rPr>
              <a:t>t-1</a:t>
            </a:r>
            <a:endParaRPr lang="zh-TW" altLang="en-US" sz="2800" baseline="30000">
              <a:solidFill>
                <a:srgbClr val="000000"/>
              </a:solidFill>
            </a:endParaRPr>
          </a:p>
        </p:txBody>
      </p:sp>
      <p:sp>
        <p:nvSpPr>
          <p:cNvPr id="35" name="矩形 48">
            <a:extLst>
              <a:ext uri="{FF2B5EF4-FFF2-40B4-BE49-F238E27FC236}">
                <a16:creationId xmlns:a16="http://schemas.microsoft.com/office/drawing/2014/main" id="{01AC87D7-DF49-4095-B13F-66703C0A4E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2350" y="1727200"/>
            <a:ext cx="6127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/>
              <a:t>c</a:t>
            </a:r>
            <a:r>
              <a:rPr lang="en-US" altLang="zh-TW" sz="2800" baseline="30000"/>
              <a:t>t-1</a:t>
            </a:r>
            <a:endParaRPr lang="zh-TW" altLang="en-US" sz="2800" baseline="30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0" grpId="0" animBg="1"/>
      <p:bldP spid="21" grpId="0" animBg="1"/>
      <p:bldP spid="22" grpId="0" animBg="1"/>
      <p:bldP spid="23" grpId="0" animBg="1"/>
      <p:bldP spid="24" grpId="0" animBg="1"/>
      <p:bldP spid="28" grpId="0" animBg="1"/>
      <p:bldP spid="32" grpId="0" animBg="1"/>
      <p:bldP spid="33" grpId="0" animBg="1"/>
      <p:bldP spid="34" grpId="0"/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164">
            <a:extLst>
              <a:ext uri="{FF2B5EF4-FFF2-40B4-BE49-F238E27FC236}">
                <a16:creationId xmlns:a16="http://schemas.microsoft.com/office/drawing/2014/main" id="{27E494C4-110E-40CF-A5C8-58CA2E1F4522}"/>
              </a:ext>
            </a:extLst>
          </p:cNvPr>
          <p:cNvGrpSpPr>
            <a:grpSpLocks/>
          </p:cNvGrpSpPr>
          <p:nvPr/>
        </p:nvGrpSpPr>
        <p:grpSpPr bwMode="auto">
          <a:xfrm>
            <a:off x="2444750" y="5832475"/>
            <a:ext cx="908050" cy="460375"/>
            <a:chOff x="4765592" y="6396335"/>
            <a:chExt cx="907572" cy="461665"/>
          </a:xfrm>
        </p:grpSpPr>
        <p:sp>
          <p:nvSpPr>
            <p:cNvPr id="5" name="矩形 41">
              <a:extLst>
                <a:ext uri="{FF2B5EF4-FFF2-40B4-BE49-F238E27FC236}">
                  <a16:creationId xmlns:a16="http://schemas.microsoft.com/office/drawing/2014/main" id="{4D1DAED3-B1F0-4E8B-A774-010702AC82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2712" y="6442502"/>
              <a:ext cx="720346" cy="369332"/>
            </a:xfrm>
            <a:prstGeom prst="rect">
              <a:avLst/>
            </a:prstGeom>
            <a:solidFill>
              <a:srgbClr val="0000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761" name="文字方塊 42">
              <a:extLst>
                <a:ext uri="{FF2B5EF4-FFF2-40B4-BE49-F238E27FC236}">
                  <a16:creationId xmlns:a16="http://schemas.microsoft.com/office/drawing/2014/main" id="{185782D8-EDED-4F22-A9CB-708BEC8414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chemeClr val="bg1"/>
                  </a:solidFill>
                </a:rPr>
                <a:t>x</a:t>
              </a:r>
              <a:r>
                <a:rPr lang="en-US" altLang="zh-TW" baseline="30000">
                  <a:solidFill>
                    <a:schemeClr val="bg1"/>
                  </a:solidFill>
                </a:rPr>
                <a:t>t</a:t>
              </a:r>
              <a:endParaRPr lang="zh-TW" altLang="en-US" baseline="30000">
                <a:solidFill>
                  <a:schemeClr val="bg1"/>
                </a:solidFill>
              </a:endParaRPr>
            </a:p>
          </p:txBody>
        </p:sp>
      </p:grpSp>
      <p:sp>
        <p:nvSpPr>
          <p:cNvPr id="7" name="矩形 44">
            <a:extLst>
              <a:ext uri="{FF2B5EF4-FFF2-40B4-BE49-F238E27FC236}">
                <a16:creationId xmlns:a16="http://schemas.microsoft.com/office/drawing/2014/main" id="{CA98F47C-DCE6-401B-9B02-CC43AF2DC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5713" y="4424363"/>
            <a:ext cx="719137" cy="431800"/>
          </a:xfrm>
          <a:prstGeom prst="rect">
            <a:avLst/>
          </a:prstGeom>
          <a:gradFill rotWithShape="1">
            <a:gsLst>
              <a:gs pos="0">
                <a:srgbClr val="F5F5FC"/>
              </a:gs>
              <a:gs pos="64999">
                <a:srgbClr val="E6E6F6"/>
              </a:gs>
              <a:gs pos="100000">
                <a:srgbClr val="DCDCF3"/>
              </a:gs>
            </a:gsLst>
            <a:lin ang="5400000" scaled="1"/>
          </a:gradFill>
          <a:ln w="9525">
            <a:solidFill>
              <a:srgbClr val="BFBFD2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z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8" name="矩形 45">
            <a:extLst>
              <a:ext uri="{FF2B5EF4-FFF2-40B4-BE49-F238E27FC236}">
                <a16:creationId xmlns:a16="http://schemas.microsoft.com/office/drawing/2014/main" id="{C1BCD727-3970-4EA8-BD44-C848E03D5BAA}"/>
              </a:ext>
            </a:extLst>
          </p:cNvPr>
          <p:cNvSpPr/>
          <p:nvPr/>
        </p:nvSpPr>
        <p:spPr>
          <a:xfrm>
            <a:off x="1632507" y="442449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 err="1">
                <a:solidFill>
                  <a:srgbClr val="000000"/>
                </a:solidFill>
              </a:rPr>
              <a:t>z</a:t>
            </a:r>
            <a:r>
              <a:rPr lang="en-US" altLang="zh-TW" sz="2400" baseline="30000" dirty="0" err="1">
                <a:solidFill>
                  <a:srgbClr val="000000"/>
                </a:solidFill>
              </a:rPr>
              <a:t>i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9" name="矩形 49">
            <a:extLst>
              <a:ext uri="{FF2B5EF4-FFF2-40B4-BE49-F238E27FC236}">
                <a16:creationId xmlns:a16="http://schemas.microsoft.com/office/drawing/2014/main" id="{F87CD5E0-7029-4AEB-BFCA-C33EBE0BD425}"/>
              </a:ext>
            </a:extLst>
          </p:cNvPr>
          <p:cNvSpPr/>
          <p:nvPr/>
        </p:nvSpPr>
        <p:spPr>
          <a:xfrm>
            <a:off x="748047" y="442449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 err="1">
                <a:solidFill>
                  <a:srgbClr val="000000"/>
                </a:solidFill>
              </a:rPr>
              <a:t>z</a:t>
            </a:r>
            <a:r>
              <a:rPr lang="en-US" altLang="zh-TW" sz="2400" baseline="30000" dirty="0" err="1">
                <a:solidFill>
                  <a:srgbClr val="000000"/>
                </a:solidFill>
              </a:rPr>
              <a:t>f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10" name="矩形 50">
            <a:extLst>
              <a:ext uri="{FF2B5EF4-FFF2-40B4-BE49-F238E27FC236}">
                <a16:creationId xmlns:a16="http://schemas.microsoft.com/office/drawing/2014/main" id="{26E29921-F833-4C5C-B576-A3DBE1BDE530}"/>
              </a:ext>
            </a:extLst>
          </p:cNvPr>
          <p:cNvSpPr/>
          <p:nvPr/>
        </p:nvSpPr>
        <p:spPr>
          <a:xfrm>
            <a:off x="3409813" y="4429688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z</a:t>
            </a:r>
            <a:r>
              <a:rPr lang="en-US" altLang="zh-TW" sz="2400" baseline="30000" dirty="0">
                <a:solidFill>
                  <a:srgbClr val="000000"/>
                </a:solidFill>
              </a:rPr>
              <a:t>o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11" name="向下箭號 162">
            <a:extLst>
              <a:ext uri="{FF2B5EF4-FFF2-40B4-BE49-F238E27FC236}">
                <a16:creationId xmlns:a16="http://schemas.microsoft.com/office/drawing/2014/main" id="{ADB24CAF-6DC0-4DFE-A389-C218D8B1BE5C}"/>
              </a:ext>
            </a:extLst>
          </p:cNvPr>
          <p:cNvSpPr/>
          <p:nvPr/>
        </p:nvSpPr>
        <p:spPr>
          <a:xfrm rot="2620627" flipV="1">
            <a:off x="3304110" y="4885731"/>
            <a:ext cx="438150" cy="985507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向下箭號 163">
            <a:extLst>
              <a:ext uri="{FF2B5EF4-FFF2-40B4-BE49-F238E27FC236}">
                <a16:creationId xmlns:a16="http://schemas.microsoft.com/office/drawing/2014/main" id="{A856EF10-4EB0-45A0-9067-3C14E4E67044}"/>
              </a:ext>
            </a:extLst>
          </p:cNvPr>
          <p:cNvSpPr/>
          <p:nvPr/>
        </p:nvSpPr>
        <p:spPr>
          <a:xfrm rot="20057551" flipV="1">
            <a:off x="1890566" y="4880210"/>
            <a:ext cx="438150" cy="90908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向下箭號 165">
            <a:extLst>
              <a:ext uri="{FF2B5EF4-FFF2-40B4-BE49-F238E27FC236}">
                <a16:creationId xmlns:a16="http://schemas.microsoft.com/office/drawing/2014/main" id="{B0EDABCB-322F-4DF2-A8C9-E6B9B4841890}"/>
              </a:ext>
            </a:extLst>
          </p:cNvPr>
          <p:cNvSpPr/>
          <p:nvPr/>
        </p:nvSpPr>
        <p:spPr>
          <a:xfrm rot="1353372" flipV="1">
            <a:off x="2602410" y="4925905"/>
            <a:ext cx="438150" cy="8611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4" name="向下箭號 166">
            <a:extLst>
              <a:ext uri="{FF2B5EF4-FFF2-40B4-BE49-F238E27FC236}">
                <a16:creationId xmlns:a16="http://schemas.microsoft.com/office/drawing/2014/main" id="{D2A61BA6-7EE3-4104-8103-AD97C08DC963}"/>
              </a:ext>
            </a:extLst>
          </p:cNvPr>
          <p:cNvSpPr/>
          <p:nvPr/>
        </p:nvSpPr>
        <p:spPr>
          <a:xfrm rot="18851723" flipV="1">
            <a:off x="1144104" y="4854597"/>
            <a:ext cx="438150" cy="103046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15" name="群組 219">
            <a:extLst>
              <a:ext uri="{FF2B5EF4-FFF2-40B4-BE49-F238E27FC236}">
                <a16:creationId xmlns:a16="http://schemas.microsoft.com/office/drawing/2014/main" id="{1962FEFD-1746-448D-AC97-5AF5BE95808A}"/>
              </a:ext>
            </a:extLst>
          </p:cNvPr>
          <p:cNvGrpSpPr>
            <a:grpSpLocks/>
          </p:cNvGrpSpPr>
          <p:nvPr/>
        </p:nvGrpSpPr>
        <p:grpSpPr bwMode="auto">
          <a:xfrm>
            <a:off x="1649413" y="5821363"/>
            <a:ext cx="908050" cy="461962"/>
            <a:chOff x="4765592" y="6396335"/>
            <a:chExt cx="907572" cy="461665"/>
          </a:xfrm>
        </p:grpSpPr>
        <p:sp>
          <p:nvSpPr>
            <p:cNvPr id="16" name="矩形 220">
              <a:extLst>
                <a:ext uri="{FF2B5EF4-FFF2-40B4-BE49-F238E27FC236}">
                  <a16:creationId xmlns:a16="http://schemas.microsoft.com/office/drawing/2014/main" id="{DB7B6616-44F7-4D9A-8E4E-4575C9E99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2712" y="6442342"/>
              <a:ext cx="720346" cy="369650"/>
            </a:xfrm>
            <a:prstGeom prst="rect">
              <a:avLst/>
            </a:prstGeom>
            <a:solidFill>
              <a:srgbClr val="E2E2FF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759" name="文字方塊 221">
              <a:extLst>
                <a:ext uri="{FF2B5EF4-FFF2-40B4-BE49-F238E27FC236}">
                  <a16:creationId xmlns:a16="http://schemas.microsoft.com/office/drawing/2014/main" id="{51560323-4D5A-4E50-8898-FF1141587C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/>
                <a:t>h</a:t>
              </a:r>
              <a:r>
                <a:rPr lang="en-US" altLang="zh-TW" baseline="30000"/>
                <a:t>t-1</a:t>
              </a:r>
              <a:endParaRPr lang="zh-TW" altLang="en-US" baseline="30000"/>
            </a:p>
          </p:txBody>
        </p:sp>
      </p:grpSp>
      <p:grpSp>
        <p:nvGrpSpPr>
          <p:cNvPr id="18" name="群組 113">
            <a:extLst>
              <a:ext uri="{FF2B5EF4-FFF2-40B4-BE49-F238E27FC236}">
                <a16:creationId xmlns:a16="http://schemas.microsoft.com/office/drawing/2014/main" id="{70E65FB5-98CA-4E99-958A-877BBAA5EB76}"/>
              </a:ext>
            </a:extLst>
          </p:cNvPr>
          <p:cNvGrpSpPr>
            <a:grpSpLocks/>
          </p:cNvGrpSpPr>
          <p:nvPr/>
        </p:nvGrpSpPr>
        <p:grpSpPr bwMode="auto">
          <a:xfrm>
            <a:off x="-165100" y="2117725"/>
            <a:ext cx="908050" cy="461963"/>
            <a:chOff x="4775004" y="6396335"/>
            <a:chExt cx="907572" cy="461665"/>
          </a:xfrm>
        </p:grpSpPr>
        <p:sp>
          <p:nvSpPr>
            <p:cNvPr id="19" name="矩形 114">
              <a:extLst>
                <a:ext uri="{FF2B5EF4-FFF2-40B4-BE49-F238E27FC236}">
                  <a16:creationId xmlns:a16="http://schemas.microsoft.com/office/drawing/2014/main" id="{287E3F13-D35D-4609-98D4-D78B366476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2604" y="6442343"/>
              <a:ext cx="720346" cy="369648"/>
            </a:xfrm>
            <a:prstGeom prst="rect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20" name="文字方塊 115">
              <a:extLst>
                <a:ext uri="{FF2B5EF4-FFF2-40B4-BE49-F238E27FC236}">
                  <a16:creationId xmlns:a16="http://schemas.microsoft.com/office/drawing/2014/main" id="{7AD60131-A53E-4C65-916B-8508B207A9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400" dirty="0">
                  <a:latin typeface="+mn-lt"/>
                  <a:ea typeface="+mn-ea"/>
                </a:rPr>
                <a:t>c</a:t>
              </a:r>
              <a:r>
                <a:rPr lang="en-US" altLang="zh-TW" sz="2400" baseline="30000" dirty="0">
                  <a:latin typeface="+mn-lt"/>
                  <a:ea typeface="+mn-ea"/>
                </a:rPr>
                <a:t>t-1</a:t>
              </a:r>
              <a:endParaRPr lang="zh-TW" altLang="en-US" sz="2400" baseline="30000" dirty="0">
                <a:latin typeface="+mn-lt"/>
                <a:ea typeface="+mn-ea"/>
              </a:endParaRPr>
            </a:p>
          </p:txBody>
        </p:sp>
      </p:grpSp>
      <p:sp>
        <p:nvSpPr>
          <p:cNvPr id="21" name="矩形 63">
            <a:extLst>
              <a:ext uri="{FF2B5EF4-FFF2-40B4-BE49-F238E27FC236}">
                <a16:creationId xmlns:a16="http://schemas.microsoft.com/office/drawing/2014/main" id="{BD6B3124-E1C8-45E2-B803-A21A5288F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8738" y="849313"/>
            <a:ext cx="388937" cy="636587"/>
          </a:xfrm>
          <a:prstGeom prst="rect">
            <a:avLst/>
          </a:prstGeom>
          <a:gradFill rotWithShape="1">
            <a:gsLst>
              <a:gs pos="0">
                <a:srgbClr val="F5F5FC"/>
              </a:gs>
              <a:gs pos="64999">
                <a:srgbClr val="E6E6F6"/>
              </a:gs>
              <a:gs pos="100000">
                <a:srgbClr val="DCDCF3"/>
              </a:gs>
            </a:gsLst>
            <a:lin ang="5400000" scaled="1"/>
          </a:gradFill>
          <a:ln w="9525">
            <a:solidFill>
              <a:srgbClr val="BFBFD2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z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grpSp>
        <p:nvGrpSpPr>
          <p:cNvPr id="22" name="群組 3">
            <a:extLst>
              <a:ext uri="{FF2B5EF4-FFF2-40B4-BE49-F238E27FC236}">
                <a16:creationId xmlns:a16="http://schemas.microsoft.com/office/drawing/2014/main" id="{3B15F4BB-050C-473F-A94C-4732A16F230D}"/>
              </a:ext>
            </a:extLst>
          </p:cNvPr>
          <p:cNvGrpSpPr>
            <a:grpSpLocks/>
          </p:cNvGrpSpPr>
          <p:nvPr/>
        </p:nvGrpSpPr>
        <p:grpSpPr bwMode="auto">
          <a:xfrm>
            <a:off x="7397750" y="576263"/>
            <a:ext cx="908050" cy="1270000"/>
            <a:chOff x="7012720" y="4534918"/>
            <a:chExt cx="907572" cy="1270403"/>
          </a:xfrm>
        </p:grpSpPr>
        <p:sp>
          <p:nvSpPr>
            <p:cNvPr id="23" name="矩形 69">
              <a:extLst>
                <a:ext uri="{FF2B5EF4-FFF2-40B4-BE49-F238E27FC236}">
                  <a16:creationId xmlns:a16="http://schemas.microsoft.com/office/drawing/2014/main" id="{BC914A4E-9FF4-46DF-98C4-2FBE4DC78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5333" y="5165355"/>
              <a:ext cx="431573" cy="639966"/>
            </a:xfrm>
            <a:prstGeom prst="rect">
              <a:avLst/>
            </a:prstGeom>
            <a:solidFill>
              <a:srgbClr val="E2E2FF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" name="矩形 65">
              <a:extLst>
                <a:ext uri="{FF2B5EF4-FFF2-40B4-BE49-F238E27FC236}">
                  <a16:creationId xmlns:a16="http://schemas.microsoft.com/office/drawing/2014/main" id="{BFC0420A-FC3B-4E48-B00B-80F7EFBC3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5333" y="4534918"/>
              <a:ext cx="431573" cy="630437"/>
            </a:xfrm>
            <a:prstGeom prst="rect">
              <a:avLst/>
            </a:prstGeom>
            <a:solidFill>
              <a:srgbClr val="0000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754" name="文字方塊 66">
              <a:extLst>
                <a:ext uri="{FF2B5EF4-FFF2-40B4-BE49-F238E27FC236}">
                  <a16:creationId xmlns:a16="http://schemas.microsoft.com/office/drawing/2014/main" id="{C521050A-A48C-4636-8CBE-98C462A2A7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92823" y="4652619"/>
              <a:ext cx="54736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chemeClr val="bg1"/>
                  </a:solidFill>
                </a:rPr>
                <a:t>x</a:t>
              </a:r>
              <a:r>
                <a:rPr lang="en-US" altLang="zh-TW" baseline="30000">
                  <a:solidFill>
                    <a:schemeClr val="bg1"/>
                  </a:solidFill>
                </a:rPr>
                <a:t>t</a:t>
              </a:r>
              <a:endParaRPr lang="zh-TW" altLang="en-US" baseline="30000">
                <a:solidFill>
                  <a:schemeClr val="bg1"/>
                </a:solidFill>
              </a:endParaRPr>
            </a:p>
          </p:txBody>
        </p:sp>
        <p:sp>
          <p:nvSpPr>
            <p:cNvPr id="28755" name="文字方塊 67">
              <a:extLst>
                <a:ext uri="{FF2B5EF4-FFF2-40B4-BE49-F238E27FC236}">
                  <a16:creationId xmlns:a16="http://schemas.microsoft.com/office/drawing/2014/main" id="{C2526F38-4D66-49F9-B3FD-83F31EB1E3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2720" y="5254895"/>
              <a:ext cx="90757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/>
                <a:t>h</a:t>
              </a:r>
              <a:r>
                <a:rPr lang="en-US" altLang="zh-TW" baseline="30000"/>
                <a:t>t-1</a:t>
              </a:r>
              <a:endParaRPr lang="zh-TW" altLang="en-US" baseline="30000"/>
            </a:p>
          </p:txBody>
        </p:sp>
      </p:grpSp>
      <p:sp>
        <p:nvSpPr>
          <p:cNvPr id="27" name="矩形 71">
            <a:extLst>
              <a:ext uri="{FF2B5EF4-FFF2-40B4-BE49-F238E27FC236}">
                <a16:creationId xmlns:a16="http://schemas.microsoft.com/office/drawing/2014/main" id="{D4AA67DC-151C-4AAD-BFA9-DFF0752EE5FD}"/>
              </a:ext>
            </a:extLst>
          </p:cNvPr>
          <p:cNvSpPr/>
          <p:nvPr/>
        </p:nvSpPr>
        <p:spPr>
          <a:xfrm>
            <a:off x="6324600" y="838200"/>
            <a:ext cx="1217986" cy="67820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tx1"/>
                </a:solidFill>
              </a:rPr>
              <a:t>W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28" name="文字方塊 72">
            <a:extLst>
              <a:ext uri="{FF2B5EF4-FFF2-40B4-BE49-F238E27FC236}">
                <a16:creationId xmlns:a16="http://schemas.microsoft.com/office/drawing/2014/main" id="{D6BFC3E6-F6CE-4809-A4C2-BB9D543D5096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562600" y="990600"/>
            <a:ext cx="2680221" cy="276999"/>
          </a:xfrm>
          <a:prstGeom prst="rect">
            <a:avLst/>
          </a:prstGeom>
          <a:blipFill rotWithShape="1">
            <a:blip r:embed="rId2"/>
            <a:stretch>
              <a:fillRect l="-907" t="-8696" b="-10870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latin typeface="Arial" charset="0"/>
                <a:ea typeface="ＭＳ Ｐゴシック" charset="0"/>
                <a:cs typeface="ＭＳ Ｐゴシック" charset="0"/>
              </a:rPr>
              <a:t> </a:t>
            </a:r>
          </a:p>
        </p:txBody>
      </p:sp>
      <p:sp>
        <p:nvSpPr>
          <p:cNvPr id="29" name="矩形 73">
            <a:extLst>
              <a:ext uri="{FF2B5EF4-FFF2-40B4-BE49-F238E27FC236}">
                <a16:creationId xmlns:a16="http://schemas.microsoft.com/office/drawing/2014/main" id="{8AE7E5B1-25B0-43AB-9ACF-81C671084F49}"/>
              </a:ext>
            </a:extLst>
          </p:cNvPr>
          <p:cNvSpPr/>
          <p:nvPr/>
        </p:nvSpPr>
        <p:spPr>
          <a:xfrm>
            <a:off x="5138037" y="2294196"/>
            <a:ext cx="389050" cy="6358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 err="1">
                <a:solidFill>
                  <a:srgbClr val="000000"/>
                </a:solidFill>
              </a:rPr>
              <a:t>z</a:t>
            </a:r>
            <a:r>
              <a:rPr lang="en-US" altLang="zh-TW" sz="2400" baseline="30000" dirty="0" err="1">
                <a:solidFill>
                  <a:srgbClr val="000000"/>
                </a:solidFill>
              </a:rPr>
              <a:t>i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grpSp>
        <p:nvGrpSpPr>
          <p:cNvPr id="30" name="群組 74">
            <a:extLst>
              <a:ext uri="{FF2B5EF4-FFF2-40B4-BE49-F238E27FC236}">
                <a16:creationId xmlns:a16="http://schemas.microsoft.com/office/drawing/2014/main" id="{4056428E-7AD8-4ADA-BF76-0D527649402E}"/>
              </a:ext>
            </a:extLst>
          </p:cNvPr>
          <p:cNvGrpSpPr>
            <a:grpSpLocks/>
          </p:cNvGrpSpPr>
          <p:nvPr/>
        </p:nvGrpSpPr>
        <p:grpSpPr bwMode="auto">
          <a:xfrm>
            <a:off x="7245350" y="2012950"/>
            <a:ext cx="908050" cy="1270000"/>
            <a:chOff x="7012720" y="4534918"/>
            <a:chExt cx="907572" cy="1270403"/>
          </a:xfrm>
        </p:grpSpPr>
        <p:sp>
          <p:nvSpPr>
            <p:cNvPr id="31" name="矩形 75">
              <a:extLst>
                <a:ext uri="{FF2B5EF4-FFF2-40B4-BE49-F238E27FC236}">
                  <a16:creationId xmlns:a16="http://schemas.microsoft.com/office/drawing/2014/main" id="{0C7CFFD5-FEBB-4E72-AF30-7D71A707B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5333" y="5165356"/>
              <a:ext cx="431573" cy="639965"/>
            </a:xfrm>
            <a:prstGeom prst="rect">
              <a:avLst/>
            </a:prstGeom>
            <a:solidFill>
              <a:srgbClr val="E2E2FF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" name="矩形 76">
              <a:extLst>
                <a:ext uri="{FF2B5EF4-FFF2-40B4-BE49-F238E27FC236}">
                  <a16:creationId xmlns:a16="http://schemas.microsoft.com/office/drawing/2014/main" id="{9FF07BD6-0EB5-4D06-AC5F-118F45CEB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5333" y="4534918"/>
              <a:ext cx="431573" cy="630438"/>
            </a:xfrm>
            <a:prstGeom prst="rect">
              <a:avLst/>
            </a:prstGeom>
            <a:solidFill>
              <a:srgbClr val="0000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750" name="文字方塊 77">
              <a:extLst>
                <a:ext uri="{FF2B5EF4-FFF2-40B4-BE49-F238E27FC236}">
                  <a16:creationId xmlns:a16="http://schemas.microsoft.com/office/drawing/2014/main" id="{BD5C3C9B-A5A5-4792-9B59-26412E6D7B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92823" y="4652619"/>
              <a:ext cx="54736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chemeClr val="bg1"/>
                  </a:solidFill>
                </a:rPr>
                <a:t>x</a:t>
              </a:r>
              <a:r>
                <a:rPr lang="en-US" altLang="zh-TW" baseline="30000">
                  <a:solidFill>
                    <a:schemeClr val="bg1"/>
                  </a:solidFill>
                </a:rPr>
                <a:t>t</a:t>
              </a:r>
              <a:endParaRPr lang="zh-TW" altLang="en-US" baseline="30000">
                <a:solidFill>
                  <a:schemeClr val="bg1"/>
                </a:solidFill>
              </a:endParaRPr>
            </a:p>
          </p:txBody>
        </p:sp>
        <p:sp>
          <p:nvSpPr>
            <p:cNvPr id="28751" name="文字方塊 78">
              <a:extLst>
                <a:ext uri="{FF2B5EF4-FFF2-40B4-BE49-F238E27FC236}">
                  <a16:creationId xmlns:a16="http://schemas.microsoft.com/office/drawing/2014/main" id="{D660DB4E-C8F3-40F6-BA40-598F7F87F6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2720" y="5254895"/>
              <a:ext cx="90757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000000"/>
                  </a:solidFill>
                </a:rPr>
                <a:t>h</a:t>
              </a:r>
              <a:r>
                <a:rPr lang="en-US" altLang="zh-TW" baseline="30000">
                  <a:solidFill>
                    <a:srgbClr val="000000"/>
                  </a:solidFill>
                </a:rPr>
                <a:t>t-1</a:t>
              </a:r>
              <a:endParaRPr lang="zh-TW" altLang="en-US" baseline="30000">
                <a:solidFill>
                  <a:srgbClr val="000000"/>
                </a:solidFill>
              </a:endParaRPr>
            </a:p>
          </p:txBody>
        </p:sp>
      </p:grpSp>
      <p:sp>
        <p:nvSpPr>
          <p:cNvPr id="35" name="矩形 79">
            <a:extLst>
              <a:ext uri="{FF2B5EF4-FFF2-40B4-BE49-F238E27FC236}">
                <a16:creationId xmlns:a16="http://schemas.microsoft.com/office/drawing/2014/main" id="{0DB1E794-B621-47DE-BC74-17950E274FE9}"/>
              </a:ext>
            </a:extLst>
          </p:cNvPr>
          <p:cNvSpPr/>
          <p:nvPr/>
        </p:nvSpPr>
        <p:spPr>
          <a:xfrm>
            <a:off x="6172200" y="2362200"/>
            <a:ext cx="1217986" cy="67820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W</a:t>
            </a:r>
            <a:r>
              <a:rPr lang="en-US" altLang="zh-TW" sz="2400" baseline="30000" dirty="0">
                <a:solidFill>
                  <a:srgbClr val="000000"/>
                </a:solidFill>
              </a:rPr>
              <a:t>i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37" name="矩形 83">
            <a:extLst>
              <a:ext uri="{FF2B5EF4-FFF2-40B4-BE49-F238E27FC236}">
                <a16:creationId xmlns:a16="http://schemas.microsoft.com/office/drawing/2014/main" id="{468ECC51-76E4-475D-84CF-1E0EFF3270A5}"/>
              </a:ext>
            </a:extLst>
          </p:cNvPr>
          <p:cNvSpPr/>
          <p:nvPr/>
        </p:nvSpPr>
        <p:spPr>
          <a:xfrm>
            <a:off x="5138037" y="3762028"/>
            <a:ext cx="389050" cy="6358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 err="1">
                <a:solidFill>
                  <a:srgbClr val="000000"/>
                </a:solidFill>
              </a:rPr>
              <a:t>z</a:t>
            </a:r>
            <a:r>
              <a:rPr lang="en-US" altLang="zh-TW" sz="2400" baseline="30000" dirty="0" err="1">
                <a:solidFill>
                  <a:srgbClr val="000000"/>
                </a:solidFill>
              </a:rPr>
              <a:t>f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grpSp>
        <p:nvGrpSpPr>
          <p:cNvPr id="38" name="群組 84">
            <a:extLst>
              <a:ext uri="{FF2B5EF4-FFF2-40B4-BE49-F238E27FC236}">
                <a16:creationId xmlns:a16="http://schemas.microsoft.com/office/drawing/2014/main" id="{0CBDD12F-2518-4C06-82FA-9EA5574E543B}"/>
              </a:ext>
            </a:extLst>
          </p:cNvPr>
          <p:cNvGrpSpPr>
            <a:grpSpLocks/>
          </p:cNvGrpSpPr>
          <p:nvPr/>
        </p:nvGrpSpPr>
        <p:grpSpPr bwMode="auto">
          <a:xfrm>
            <a:off x="7245350" y="3479800"/>
            <a:ext cx="908050" cy="1271588"/>
            <a:chOff x="7012720" y="4534918"/>
            <a:chExt cx="907572" cy="1270403"/>
          </a:xfrm>
        </p:grpSpPr>
        <p:sp>
          <p:nvSpPr>
            <p:cNvPr id="39" name="矩形 85">
              <a:extLst>
                <a:ext uri="{FF2B5EF4-FFF2-40B4-BE49-F238E27FC236}">
                  <a16:creationId xmlns:a16="http://schemas.microsoft.com/office/drawing/2014/main" id="{AEF65BE2-EF82-4658-AFED-C3193639D3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5333" y="5166154"/>
              <a:ext cx="431573" cy="639167"/>
            </a:xfrm>
            <a:prstGeom prst="rect">
              <a:avLst/>
            </a:prstGeom>
            <a:solidFill>
              <a:srgbClr val="E2E2FF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矩形 86">
              <a:extLst>
                <a:ext uri="{FF2B5EF4-FFF2-40B4-BE49-F238E27FC236}">
                  <a16:creationId xmlns:a16="http://schemas.microsoft.com/office/drawing/2014/main" id="{D17C7184-5634-48CC-8986-232172A3F1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5333" y="4534918"/>
              <a:ext cx="431573" cy="631236"/>
            </a:xfrm>
            <a:prstGeom prst="rect">
              <a:avLst/>
            </a:prstGeom>
            <a:solidFill>
              <a:srgbClr val="0000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746" name="文字方塊 87">
              <a:extLst>
                <a:ext uri="{FF2B5EF4-FFF2-40B4-BE49-F238E27FC236}">
                  <a16:creationId xmlns:a16="http://schemas.microsoft.com/office/drawing/2014/main" id="{5B272BBD-13BA-4667-A9DF-CC69D207D3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92823" y="4652619"/>
              <a:ext cx="54736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FFFFFF"/>
                  </a:solidFill>
                </a:rPr>
                <a:t>x</a:t>
              </a:r>
              <a:r>
                <a:rPr lang="en-US" altLang="zh-TW" baseline="30000">
                  <a:solidFill>
                    <a:srgbClr val="FFFFFF"/>
                  </a:solidFill>
                </a:rPr>
                <a:t>t</a:t>
              </a:r>
              <a:endParaRPr lang="zh-TW" altLang="en-US" baseline="30000">
                <a:solidFill>
                  <a:srgbClr val="FFFFFF"/>
                </a:solidFill>
              </a:endParaRPr>
            </a:p>
          </p:txBody>
        </p:sp>
        <p:sp>
          <p:nvSpPr>
            <p:cNvPr id="28747" name="文字方塊 88">
              <a:extLst>
                <a:ext uri="{FF2B5EF4-FFF2-40B4-BE49-F238E27FC236}">
                  <a16:creationId xmlns:a16="http://schemas.microsoft.com/office/drawing/2014/main" id="{D763BE86-9B59-46AD-BC46-ADDA74BF45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2720" y="5254895"/>
              <a:ext cx="90757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000000"/>
                  </a:solidFill>
                </a:rPr>
                <a:t>h</a:t>
              </a:r>
              <a:r>
                <a:rPr lang="en-US" altLang="zh-TW" baseline="30000">
                  <a:solidFill>
                    <a:srgbClr val="000000"/>
                  </a:solidFill>
                </a:rPr>
                <a:t>t-</a:t>
              </a:r>
              <a:r>
                <a:rPr lang="en-US" altLang="zh-TW" baseline="30000">
                  <a:solidFill>
                    <a:schemeClr val="bg1"/>
                  </a:solidFill>
                </a:rPr>
                <a:t>1</a:t>
              </a:r>
              <a:endParaRPr lang="zh-TW" altLang="en-US" baseline="30000">
                <a:solidFill>
                  <a:schemeClr val="bg1"/>
                </a:solidFill>
              </a:endParaRPr>
            </a:p>
          </p:txBody>
        </p:sp>
      </p:grpSp>
      <p:sp>
        <p:nvSpPr>
          <p:cNvPr id="43" name="矩形 89">
            <a:extLst>
              <a:ext uri="{FF2B5EF4-FFF2-40B4-BE49-F238E27FC236}">
                <a16:creationId xmlns:a16="http://schemas.microsoft.com/office/drawing/2014/main" id="{CBC4F662-0DDE-4B36-8C0D-4229B710EE13}"/>
              </a:ext>
            </a:extLst>
          </p:cNvPr>
          <p:cNvSpPr/>
          <p:nvPr/>
        </p:nvSpPr>
        <p:spPr>
          <a:xfrm>
            <a:off x="6172200" y="3733800"/>
            <a:ext cx="1217986" cy="678205"/>
          </a:xfrm>
          <a:prstGeom prst="rect">
            <a:avLst/>
          </a:prstGeom>
          <a:solidFill>
            <a:schemeClr val="accent1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 err="1">
                <a:solidFill>
                  <a:srgbClr val="000000"/>
                </a:solidFill>
              </a:rPr>
              <a:t>W</a:t>
            </a:r>
            <a:r>
              <a:rPr lang="en-US" altLang="zh-TW" sz="2400" baseline="30000" dirty="0" err="1">
                <a:solidFill>
                  <a:srgbClr val="000000"/>
                </a:solidFill>
              </a:rPr>
              <a:t>f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45" name="矩形 91">
            <a:extLst>
              <a:ext uri="{FF2B5EF4-FFF2-40B4-BE49-F238E27FC236}">
                <a16:creationId xmlns:a16="http://schemas.microsoft.com/office/drawing/2014/main" id="{B45FF869-B45B-4BB8-938F-96F7002E5A88}"/>
              </a:ext>
            </a:extLst>
          </p:cNvPr>
          <p:cNvSpPr/>
          <p:nvPr/>
        </p:nvSpPr>
        <p:spPr>
          <a:xfrm>
            <a:off x="5138036" y="5306109"/>
            <a:ext cx="410655" cy="6358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z</a:t>
            </a:r>
            <a:r>
              <a:rPr lang="en-US" altLang="zh-TW" sz="2000" baseline="30000" dirty="0">
                <a:solidFill>
                  <a:srgbClr val="000000"/>
                </a:solidFill>
              </a:rPr>
              <a:t>o</a:t>
            </a:r>
            <a:endParaRPr lang="zh-TW" altLang="en-US" sz="2000" baseline="30000" dirty="0">
              <a:solidFill>
                <a:srgbClr val="000000"/>
              </a:solidFill>
            </a:endParaRPr>
          </a:p>
        </p:txBody>
      </p:sp>
      <p:grpSp>
        <p:nvGrpSpPr>
          <p:cNvPr id="46" name="群組 92">
            <a:extLst>
              <a:ext uri="{FF2B5EF4-FFF2-40B4-BE49-F238E27FC236}">
                <a16:creationId xmlns:a16="http://schemas.microsoft.com/office/drawing/2014/main" id="{BECF5588-7306-4BD0-987F-C2E557BC0021}"/>
              </a:ext>
            </a:extLst>
          </p:cNvPr>
          <p:cNvGrpSpPr>
            <a:grpSpLocks/>
          </p:cNvGrpSpPr>
          <p:nvPr/>
        </p:nvGrpSpPr>
        <p:grpSpPr bwMode="auto">
          <a:xfrm>
            <a:off x="7245350" y="5024438"/>
            <a:ext cx="908050" cy="1270000"/>
            <a:chOff x="7012720" y="4534918"/>
            <a:chExt cx="907572" cy="1270403"/>
          </a:xfrm>
        </p:grpSpPr>
        <p:sp>
          <p:nvSpPr>
            <p:cNvPr id="47" name="矩形 93">
              <a:extLst>
                <a:ext uri="{FF2B5EF4-FFF2-40B4-BE49-F238E27FC236}">
                  <a16:creationId xmlns:a16="http://schemas.microsoft.com/office/drawing/2014/main" id="{ED875092-0933-492A-A0E2-44C30BF595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5333" y="5165355"/>
              <a:ext cx="431573" cy="639966"/>
            </a:xfrm>
            <a:prstGeom prst="rect">
              <a:avLst/>
            </a:prstGeom>
            <a:solidFill>
              <a:srgbClr val="E2E2FF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" name="矩形 94">
              <a:extLst>
                <a:ext uri="{FF2B5EF4-FFF2-40B4-BE49-F238E27FC236}">
                  <a16:creationId xmlns:a16="http://schemas.microsoft.com/office/drawing/2014/main" id="{CDACEB9A-E97A-43AA-9A57-5D68F890EF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5333" y="4534918"/>
              <a:ext cx="431573" cy="630437"/>
            </a:xfrm>
            <a:prstGeom prst="rect">
              <a:avLst/>
            </a:prstGeom>
            <a:solidFill>
              <a:srgbClr val="0000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742" name="文字方塊 95">
              <a:extLst>
                <a:ext uri="{FF2B5EF4-FFF2-40B4-BE49-F238E27FC236}">
                  <a16:creationId xmlns:a16="http://schemas.microsoft.com/office/drawing/2014/main" id="{F5F447CC-242E-4930-A148-1F6CE14B23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92823" y="4652619"/>
              <a:ext cx="54736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FFFFFF"/>
                  </a:solidFill>
                </a:rPr>
                <a:t>x</a:t>
              </a:r>
              <a:r>
                <a:rPr lang="en-US" altLang="zh-TW" baseline="30000">
                  <a:solidFill>
                    <a:srgbClr val="FFFFFF"/>
                  </a:solidFill>
                </a:rPr>
                <a:t>t</a:t>
              </a:r>
              <a:endParaRPr lang="zh-TW" altLang="en-US" baseline="30000">
                <a:solidFill>
                  <a:srgbClr val="FFFFFF"/>
                </a:solidFill>
              </a:endParaRPr>
            </a:p>
          </p:txBody>
        </p:sp>
        <p:sp>
          <p:nvSpPr>
            <p:cNvPr id="28743" name="文字方塊 96">
              <a:extLst>
                <a:ext uri="{FF2B5EF4-FFF2-40B4-BE49-F238E27FC236}">
                  <a16:creationId xmlns:a16="http://schemas.microsoft.com/office/drawing/2014/main" id="{1A065F55-84DF-46E9-964F-49E0087B3B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2720" y="5254895"/>
              <a:ext cx="90757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000000"/>
                  </a:solidFill>
                </a:rPr>
                <a:t>h</a:t>
              </a:r>
              <a:r>
                <a:rPr lang="en-US" altLang="zh-TW" baseline="30000">
                  <a:solidFill>
                    <a:srgbClr val="000000"/>
                  </a:solidFill>
                </a:rPr>
                <a:t>t-1</a:t>
              </a:r>
              <a:endParaRPr lang="zh-TW" altLang="en-US" baseline="30000">
                <a:solidFill>
                  <a:srgbClr val="000000"/>
                </a:solidFill>
              </a:endParaRPr>
            </a:p>
          </p:txBody>
        </p:sp>
      </p:grpSp>
      <p:sp>
        <p:nvSpPr>
          <p:cNvPr id="51" name="矩形 97">
            <a:extLst>
              <a:ext uri="{FF2B5EF4-FFF2-40B4-BE49-F238E27FC236}">
                <a16:creationId xmlns:a16="http://schemas.microsoft.com/office/drawing/2014/main" id="{8F1E9235-C8FF-4FD9-A0A2-E1CA50F7144F}"/>
              </a:ext>
            </a:extLst>
          </p:cNvPr>
          <p:cNvSpPr/>
          <p:nvPr/>
        </p:nvSpPr>
        <p:spPr>
          <a:xfrm>
            <a:off x="6172200" y="5334000"/>
            <a:ext cx="1217986" cy="67820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W</a:t>
            </a:r>
            <a:r>
              <a:rPr lang="en-US" altLang="zh-TW" sz="2400" baseline="30000" dirty="0">
                <a:solidFill>
                  <a:srgbClr val="000000"/>
                </a:solidFill>
              </a:rPr>
              <a:t>o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pic>
        <p:nvPicPr>
          <p:cNvPr id="28725" name="圖片 1">
            <a:extLst>
              <a:ext uri="{FF2B5EF4-FFF2-40B4-BE49-F238E27FC236}">
                <a16:creationId xmlns:a16="http://schemas.microsoft.com/office/drawing/2014/main" id="{55AE1B07-FA5F-4B5D-BCF6-0185E4666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0"/>
            <a:ext cx="1662113" cy="214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54" name="TextBox 53">
            <a:extLst>
              <a:ext uri="{FF2B5EF4-FFF2-40B4-BE49-F238E27FC236}">
                <a16:creationId xmlns:a16="http://schemas.microsoft.com/office/drawing/2014/main" id="{0D0F10CE-9ECF-4DB2-8A74-17BD5C8727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2438400"/>
            <a:ext cx="2590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= σ(         </a:t>
            </a:r>
            <a:r>
              <a:rPr lang="en-US" altLang="en-US" sz="1800">
                <a:solidFill>
                  <a:srgbClr val="000000"/>
                </a:solidFill>
              </a:rPr>
              <a:t>      </a:t>
            </a:r>
            <a:r>
              <a:rPr lang="en-US" altLang="en-US" sz="1800"/>
              <a:t>               )</a:t>
            </a:r>
          </a:p>
        </p:txBody>
      </p:sp>
      <p:sp>
        <p:nvSpPr>
          <p:cNvPr id="25655" name="TextBox 54">
            <a:extLst>
              <a:ext uri="{FF2B5EF4-FFF2-40B4-BE49-F238E27FC236}">
                <a16:creationId xmlns:a16="http://schemas.microsoft.com/office/drawing/2014/main" id="{120C161C-7472-43CA-9B00-98A5E76DDB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5410200"/>
            <a:ext cx="2590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= σ(                              )</a:t>
            </a:r>
          </a:p>
        </p:txBody>
      </p:sp>
      <p:sp>
        <p:nvSpPr>
          <p:cNvPr id="25656" name="TextBox 55">
            <a:extLst>
              <a:ext uri="{FF2B5EF4-FFF2-40B4-BE49-F238E27FC236}">
                <a16:creationId xmlns:a16="http://schemas.microsoft.com/office/drawing/2014/main" id="{53CAD2B4-665F-4F02-AF4B-1227A85FCC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3886200"/>
            <a:ext cx="2590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= σ(                              )</a:t>
            </a:r>
          </a:p>
        </p:txBody>
      </p:sp>
      <p:sp>
        <p:nvSpPr>
          <p:cNvPr id="28729" name="TextBox 56">
            <a:extLst>
              <a:ext uri="{FF2B5EF4-FFF2-40B4-BE49-F238E27FC236}">
                <a16:creationId xmlns:a16="http://schemas.microsoft.com/office/drawing/2014/main" id="{07C3CEA0-8346-478C-9CD7-A68C93569B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6488113"/>
            <a:ext cx="38766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F0000"/>
                </a:solidFill>
              </a:rPr>
              <a:t>Information flow of LSTM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E12A36-11C8-4F88-9B3A-AA510CDF8B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352800"/>
            <a:ext cx="11652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/>
              <a:t>Controls </a:t>
            </a:r>
          </a:p>
          <a:p>
            <a:pPr eaLnBrk="1" hangingPunct="1"/>
            <a:r>
              <a:rPr lang="en-US" altLang="en-US" sz="1600"/>
              <a:t>forget gate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A83FAA-5DE3-4010-8708-A18132D48D8F}"/>
              </a:ext>
            </a:extLst>
          </p:cNvPr>
          <p:cNvCxnSpPr>
            <a:cxnSpLocks noChangeShapeType="1"/>
            <a:stCxn id="2" idx="2"/>
          </p:cNvCxnSpPr>
          <p:nvPr/>
        </p:nvCxnSpPr>
        <p:spPr bwMode="auto">
          <a:xfrm>
            <a:off x="582613" y="3937000"/>
            <a:ext cx="255587" cy="4064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D92AEF8-59FF-4FFA-AC3D-1F866281AA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0150" y="3429000"/>
            <a:ext cx="1085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/>
              <a:t>Controls </a:t>
            </a:r>
          </a:p>
          <a:p>
            <a:pPr eaLnBrk="1" hangingPunct="1"/>
            <a:r>
              <a:rPr lang="en-US" altLang="en-US" sz="1600"/>
              <a:t>input gate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969EC1D-15E8-4680-99CA-C44BB930C2E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905000" y="4038600"/>
            <a:ext cx="0" cy="3810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5360766-D94A-4330-981A-52CB01C6C6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3429000"/>
            <a:ext cx="12001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/>
              <a:t>Updating</a:t>
            </a:r>
          </a:p>
          <a:p>
            <a:pPr eaLnBrk="1" hangingPunct="1"/>
            <a:r>
              <a:rPr lang="en-US" altLang="en-US" sz="1600"/>
              <a:t>information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673D18-E631-47E1-B876-7312CE62B4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3429000"/>
            <a:ext cx="12573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/>
              <a:t>Controls</a:t>
            </a:r>
          </a:p>
          <a:p>
            <a:pPr eaLnBrk="1" hangingPunct="1"/>
            <a:r>
              <a:rPr lang="en-US" altLang="en-US" sz="1600"/>
              <a:t>Output gate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0E5E3EC-50B7-4F40-B834-7ADAD3B9206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886075" y="3962400"/>
            <a:ext cx="0" cy="411163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C4D97AE-EBB0-40EA-9A3D-D5AA945912E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810000" y="4038600"/>
            <a:ext cx="0" cy="3810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20CD96E-3B1A-4763-856D-6BEAAACF95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-76200"/>
            <a:ext cx="2387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These 4 matrix</a:t>
            </a:r>
          </a:p>
          <a:p>
            <a:pPr eaLnBrk="1" hangingPunct="1"/>
            <a:r>
              <a:rPr lang="en-US" altLang="en-US" sz="1800"/>
              <a:t>computation should</a:t>
            </a:r>
          </a:p>
          <a:p>
            <a:pPr eaLnBrk="1" hangingPunct="1"/>
            <a:r>
              <a:rPr lang="en-US" altLang="en-US" sz="1800"/>
              <a:t>be done concurrently.</a:t>
            </a:r>
          </a:p>
        </p:txBody>
      </p:sp>
      <p:pic>
        <p:nvPicPr>
          <p:cNvPr id="28739" name="Picture 55">
            <a:extLst>
              <a:ext uri="{FF2B5EF4-FFF2-40B4-BE49-F238E27FC236}">
                <a16:creationId xmlns:a16="http://schemas.microsoft.com/office/drawing/2014/main" id="{A96AE7AE-BE91-47B9-B30C-BDFFB55415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0"/>
            <a:ext cx="2744788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25654" grpId="0"/>
      <p:bldP spid="25655" grpId="0"/>
      <p:bldP spid="25656" grpId="0"/>
      <p:bldP spid="2" grpId="0"/>
      <p:bldP spid="17" grpId="0"/>
      <p:bldP spid="34" grpId="0"/>
      <p:bldP spid="36" grpId="0"/>
      <p:bldP spid="5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7" name="群組 164">
            <a:extLst>
              <a:ext uri="{FF2B5EF4-FFF2-40B4-BE49-F238E27FC236}">
                <a16:creationId xmlns:a16="http://schemas.microsoft.com/office/drawing/2014/main" id="{0E7A2D85-D785-4427-9252-F32C4241E615}"/>
              </a:ext>
            </a:extLst>
          </p:cNvPr>
          <p:cNvGrpSpPr>
            <a:grpSpLocks/>
          </p:cNvGrpSpPr>
          <p:nvPr/>
        </p:nvGrpSpPr>
        <p:grpSpPr bwMode="auto">
          <a:xfrm>
            <a:off x="2444750" y="5832475"/>
            <a:ext cx="908050" cy="460375"/>
            <a:chOff x="4765592" y="6396335"/>
            <a:chExt cx="907572" cy="461665"/>
          </a:xfrm>
        </p:grpSpPr>
        <p:sp>
          <p:nvSpPr>
            <p:cNvPr id="5" name="矩形 41">
              <a:extLst>
                <a:ext uri="{FF2B5EF4-FFF2-40B4-BE49-F238E27FC236}">
                  <a16:creationId xmlns:a16="http://schemas.microsoft.com/office/drawing/2014/main" id="{3BD77680-895A-433A-9537-1A52A2F1B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2712" y="6442502"/>
              <a:ext cx="720346" cy="369332"/>
            </a:xfrm>
            <a:prstGeom prst="rect">
              <a:avLst/>
            </a:prstGeom>
            <a:solidFill>
              <a:srgbClr val="0000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764" name="文字方塊 42">
              <a:extLst>
                <a:ext uri="{FF2B5EF4-FFF2-40B4-BE49-F238E27FC236}">
                  <a16:creationId xmlns:a16="http://schemas.microsoft.com/office/drawing/2014/main" id="{526FF3B6-8585-45C6-99EE-4E5A0B8A8F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chemeClr val="bg1"/>
                  </a:solidFill>
                </a:rPr>
                <a:t>x</a:t>
              </a:r>
              <a:r>
                <a:rPr lang="en-US" altLang="zh-TW" baseline="30000">
                  <a:solidFill>
                    <a:schemeClr val="bg1"/>
                  </a:solidFill>
                </a:rPr>
                <a:t>t</a:t>
              </a:r>
              <a:endParaRPr lang="zh-TW" altLang="en-US" baseline="30000">
                <a:solidFill>
                  <a:schemeClr val="bg1"/>
                </a:solidFill>
              </a:endParaRPr>
            </a:p>
          </p:txBody>
        </p:sp>
      </p:grpSp>
      <p:sp>
        <p:nvSpPr>
          <p:cNvPr id="7" name="矩形 44">
            <a:extLst>
              <a:ext uri="{FF2B5EF4-FFF2-40B4-BE49-F238E27FC236}">
                <a16:creationId xmlns:a16="http://schemas.microsoft.com/office/drawing/2014/main" id="{8627267A-B195-47A5-A6A3-D420B11C6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5713" y="4424363"/>
            <a:ext cx="719137" cy="431800"/>
          </a:xfrm>
          <a:prstGeom prst="rect">
            <a:avLst/>
          </a:prstGeom>
          <a:gradFill rotWithShape="1">
            <a:gsLst>
              <a:gs pos="0">
                <a:srgbClr val="F5F5FC"/>
              </a:gs>
              <a:gs pos="64999">
                <a:srgbClr val="E6E6F6"/>
              </a:gs>
              <a:gs pos="100000">
                <a:srgbClr val="DCDCF3"/>
              </a:gs>
            </a:gsLst>
            <a:lin ang="5400000" scaled="1"/>
          </a:gradFill>
          <a:ln w="9525">
            <a:solidFill>
              <a:srgbClr val="BFBFD2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z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8" name="矩形 45">
            <a:extLst>
              <a:ext uri="{FF2B5EF4-FFF2-40B4-BE49-F238E27FC236}">
                <a16:creationId xmlns:a16="http://schemas.microsoft.com/office/drawing/2014/main" id="{6C1657F4-9581-49C8-9FB6-1875064249EC}"/>
              </a:ext>
            </a:extLst>
          </p:cNvPr>
          <p:cNvSpPr/>
          <p:nvPr/>
        </p:nvSpPr>
        <p:spPr>
          <a:xfrm>
            <a:off x="1632507" y="442449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 err="1">
                <a:solidFill>
                  <a:srgbClr val="000000"/>
                </a:solidFill>
              </a:rPr>
              <a:t>z</a:t>
            </a:r>
            <a:r>
              <a:rPr lang="en-US" altLang="zh-TW" sz="2400" baseline="30000" dirty="0" err="1">
                <a:solidFill>
                  <a:srgbClr val="000000"/>
                </a:solidFill>
              </a:rPr>
              <a:t>i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9" name="矩形 49">
            <a:extLst>
              <a:ext uri="{FF2B5EF4-FFF2-40B4-BE49-F238E27FC236}">
                <a16:creationId xmlns:a16="http://schemas.microsoft.com/office/drawing/2014/main" id="{96066425-C0C6-4536-BEF5-21F69D51B2BA}"/>
              </a:ext>
            </a:extLst>
          </p:cNvPr>
          <p:cNvSpPr/>
          <p:nvPr/>
        </p:nvSpPr>
        <p:spPr>
          <a:xfrm>
            <a:off x="748047" y="442449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 err="1">
                <a:solidFill>
                  <a:srgbClr val="000000"/>
                </a:solidFill>
              </a:rPr>
              <a:t>z</a:t>
            </a:r>
            <a:r>
              <a:rPr lang="en-US" altLang="zh-TW" sz="2400" baseline="30000" dirty="0" err="1">
                <a:solidFill>
                  <a:srgbClr val="000000"/>
                </a:solidFill>
              </a:rPr>
              <a:t>f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10" name="矩形 50">
            <a:extLst>
              <a:ext uri="{FF2B5EF4-FFF2-40B4-BE49-F238E27FC236}">
                <a16:creationId xmlns:a16="http://schemas.microsoft.com/office/drawing/2014/main" id="{790C735B-E030-4B35-9B73-B601361C3DF1}"/>
              </a:ext>
            </a:extLst>
          </p:cNvPr>
          <p:cNvSpPr/>
          <p:nvPr/>
        </p:nvSpPr>
        <p:spPr>
          <a:xfrm>
            <a:off x="3409813" y="4429688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z</a:t>
            </a:r>
            <a:r>
              <a:rPr lang="en-US" altLang="zh-TW" sz="2400" baseline="30000" dirty="0">
                <a:solidFill>
                  <a:srgbClr val="000000"/>
                </a:solidFill>
              </a:rPr>
              <a:t>o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11" name="向下箭號 162">
            <a:extLst>
              <a:ext uri="{FF2B5EF4-FFF2-40B4-BE49-F238E27FC236}">
                <a16:creationId xmlns:a16="http://schemas.microsoft.com/office/drawing/2014/main" id="{CA209821-D79F-4311-B671-5702EE0D5063}"/>
              </a:ext>
            </a:extLst>
          </p:cNvPr>
          <p:cNvSpPr/>
          <p:nvPr/>
        </p:nvSpPr>
        <p:spPr>
          <a:xfrm rot="2620627" flipV="1">
            <a:off x="3304110" y="4885731"/>
            <a:ext cx="438150" cy="985507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向下箭號 163">
            <a:extLst>
              <a:ext uri="{FF2B5EF4-FFF2-40B4-BE49-F238E27FC236}">
                <a16:creationId xmlns:a16="http://schemas.microsoft.com/office/drawing/2014/main" id="{7A0B2629-4647-42EC-804C-7DAC5880A0D8}"/>
              </a:ext>
            </a:extLst>
          </p:cNvPr>
          <p:cNvSpPr/>
          <p:nvPr/>
        </p:nvSpPr>
        <p:spPr>
          <a:xfrm rot="20057551" flipV="1">
            <a:off x="1890566" y="4880210"/>
            <a:ext cx="438150" cy="90908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向下箭號 165">
            <a:extLst>
              <a:ext uri="{FF2B5EF4-FFF2-40B4-BE49-F238E27FC236}">
                <a16:creationId xmlns:a16="http://schemas.microsoft.com/office/drawing/2014/main" id="{585131FB-603F-4063-BA90-B654454EA2AC}"/>
              </a:ext>
            </a:extLst>
          </p:cNvPr>
          <p:cNvSpPr/>
          <p:nvPr/>
        </p:nvSpPr>
        <p:spPr>
          <a:xfrm rot="1353372" flipV="1">
            <a:off x="2602410" y="4925905"/>
            <a:ext cx="438150" cy="8611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4" name="向下箭號 166">
            <a:extLst>
              <a:ext uri="{FF2B5EF4-FFF2-40B4-BE49-F238E27FC236}">
                <a16:creationId xmlns:a16="http://schemas.microsoft.com/office/drawing/2014/main" id="{62C7F2A4-97F5-420A-B3EF-C3B9D25C2802}"/>
              </a:ext>
            </a:extLst>
          </p:cNvPr>
          <p:cNvSpPr/>
          <p:nvPr/>
        </p:nvSpPr>
        <p:spPr>
          <a:xfrm rot="18851723" flipV="1">
            <a:off x="1144104" y="4854597"/>
            <a:ext cx="438150" cy="103046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29720" name="群組 219">
            <a:extLst>
              <a:ext uri="{FF2B5EF4-FFF2-40B4-BE49-F238E27FC236}">
                <a16:creationId xmlns:a16="http://schemas.microsoft.com/office/drawing/2014/main" id="{D7D5C7B9-3B67-4BD2-BA46-4E41A02E5A0E}"/>
              </a:ext>
            </a:extLst>
          </p:cNvPr>
          <p:cNvGrpSpPr>
            <a:grpSpLocks/>
          </p:cNvGrpSpPr>
          <p:nvPr/>
        </p:nvGrpSpPr>
        <p:grpSpPr bwMode="auto">
          <a:xfrm>
            <a:off x="1649413" y="5821363"/>
            <a:ext cx="908050" cy="461962"/>
            <a:chOff x="4765592" y="6396335"/>
            <a:chExt cx="907572" cy="461665"/>
          </a:xfrm>
        </p:grpSpPr>
        <p:sp>
          <p:nvSpPr>
            <p:cNvPr id="16" name="矩形 220">
              <a:extLst>
                <a:ext uri="{FF2B5EF4-FFF2-40B4-BE49-F238E27FC236}">
                  <a16:creationId xmlns:a16="http://schemas.microsoft.com/office/drawing/2014/main" id="{88982C4B-378C-426F-9333-CDA4B9AD02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2712" y="6442342"/>
              <a:ext cx="720346" cy="369650"/>
            </a:xfrm>
            <a:prstGeom prst="rect">
              <a:avLst/>
            </a:prstGeom>
            <a:solidFill>
              <a:srgbClr val="E2E2FF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762" name="文字方塊 221">
              <a:extLst>
                <a:ext uri="{FF2B5EF4-FFF2-40B4-BE49-F238E27FC236}">
                  <a16:creationId xmlns:a16="http://schemas.microsoft.com/office/drawing/2014/main" id="{2A526D66-A2E4-4691-9E5B-1B29BD5760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/>
                <a:t>h</a:t>
              </a:r>
              <a:r>
                <a:rPr lang="en-US" altLang="zh-TW" baseline="30000"/>
                <a:t>t-1</a:t>
              </a:r>
              <a:endParaRPr lang="zh-TW" altLang="en-US" baseline="30000"/>
            </a:p>
          </p:txBody>
        </p:sp>
      </p:grpSp>
      <p:grpSp>
        <p:nvGrpSpPr>
          <p:cNvPr id="29721" name="群組 113">
            <a:extLst>
              <a:ext uri="{FF2B5EF4-FFF2-40B4-BE49-F238E27FC236}">
                <a16:creationId xmlns:a16="http://schemas.microsoft.com/office/drawing/2014/main" id="{097CAD94-E915-4CC9-80AC-5ACA65956438}"/>
              </a:ext>
            </a:extLst>
          </p:cNvPr>
          <p:cNvGrpSpPr>
            <a:grpSpLocks/>
          </p:cNvGrpSpPr>
          <p:nvPr/>
        </p:nvGrpSpPr>
        <p:grpSpPr bwMode="auto">
          <a:xfrm>
            <a:off x="-165100" y="2117725"/>
            <a:ext cx="908050" cy="461963"/>
            <a:chOff x="4775004" y="6396335"/>
            <a:chExt cx="907572" cy="461665"/>
          </a:xfrm>
        </p:grpSpPr>
        <p:sp>
          <p:nvSpPr>
            <p:cNvPr id="19" name="矩形 114">
              <a:extLst>
                <a:ext uri="{FF2B5EF4-FFF2-40B4-BE49-F238E27FC236}">
                  <a16:creationId xmlns:a16="http://schemas.microsoft.com/office/drawing/2014/main" id="{DF2F6C24-FF6C-4BB1-9862-EB0525085E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2604" y="6442343"/>
              <a:ext cx="720346" cy="369648"/>
            </a:xfrm>
            <a:prstGeom prst="rect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20" name="文字方塊 115">
              <a:extLst>
                <a:ext uri="{FF2B5EF4-FFF2-40B4-BE49-F238E27FC236}">
                  <a16:creationId xmlns:a16="http://schemas.microsoft.com/office/drawing/2014/main" id="{F2FF4244-0A06-4CB0-BDE4-CCA0CCFC39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400" dirty="0">
                  <a:latin typeface="+mn-lt"/>
                  <a:ea typeface="+mn-ea"/>
                </a:rPr>
                <a:t>c</a:t>
              </a:r>
              <a:r>
                <a:rPr lang="en-US" altLang="zh-TW" sz="2400" baseline="30000" dirty="0">
                  <a:latin typeface="+mn-lt"/>
                  <a:ea typeface="+mn-ea"/>
                </a:rPr>
                <a:t>t-1</a:t>
              </a:r>
              <a:endParaRPr lang="zh-TW" altLang="en-US" sz="2400" baseline="30000" dirty="0">
                <a:latin typeface="+mn-lt"/>
                <a:ea typeface="+mn-ea"/>
              </a:endParaRPr>
            </a:p>
          </p:txBody>
        </p:sp>
      </p:grpSp>
      <p:cxnSp>
        <p:nvCxnSpPr>
          <p:cNvPr id="22" name="直線單箭頭接點 51">
            <a:extLst>
              <a:ext uri="{FF2B5EF4-FFF2-40B4-BE49-F238E27FC236}">
                <a16:creationId xmlns:a16="http://schemas.microsoft.com/office/drawing/2014/main" id="{3002168B-0476-436C-B88F-FB5CAD27FBFD}"/>
              </a:ext>
            </a:extLst>
          </p:cNvPr>
          <p:cNvCxnSpPr>
            <a:cxnSpLocks/>
          </p:cNvCxnSpPr>
          <p:nvPr/>
        </p:nvCxnSpPr>
        <p:spPr>
          <a:xfrm>
            <a:off x="252413" y="6013450"/>
            <a:ext cx="13795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52">
            <a:extLst>
              <a:ext uri="{FF2B5EF4-FFF2-40B4-BE49-F238E27FC236}">
                <a16:creationId xmlns:a16="http://schemas.microsoft.com/office/drawing/2014/main" id="{DC6E9382-8894-4E89-A59E-546C81012551}"/>
              </a:ext>
            </a:extLst>
          </p:cNvPr>
          <p:cNvCxnSpPr>
            <a:cxnSpLocks/>
          </p:cNvCxnSpPr>
          <p:nvPr/>
        </p:nvCxnSpPr>
        <p:spPr>
          <a:xfrm>
            <a:off x="269875" y="2579688"/>
            <a:ext cx="0" cy="3430587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56">
            <a:extLst>
              <a:ext uri="{FF2B5EF4-FFF2-40B4-BE49-F238E27FC236}">
                <a16:creationId xmlns:a16="http://schemas.microsoft.com/office/drawing/2014/main" id="{BC51E939-E590-4966-96AF-3825965A1613}"/>
              </a:ext>
            </a:extLst>
          </p:cNvPr>
          <p:cNvSpPr txBox="1"/>
          <p:nvPr/>
        </p:nvSpPr>
        <p:spPr>
          <a:xfrm>
            <a:off x="322629" y="3258349"/>
            <a:ext cx="1658571" cy="4616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FFFFFF"/>
                </a:solidFill>
              </a:rPr>
              <a:t>“peephole”</a:t>
            </a:r>
            <a:endParaRPr lang="zh-TW" altLang="en-US">
              <a:solidFill>
                <a:srgbClr val="FFFFFF"/>
              </a:solidFill>
            </a:endParaRPr>
          </a:p>
        </p:txBody>
      </p:sp>
      <p:sp>
        <p:nvSpPr>
          <p:cNvPr id="25" name="矩形 57">
            <a:extLst>
              <a:ext uri="{FF2B5EF4-FFF2-40B4-BE49-F238E27FC236}">
                <a16:creationId xmlns:a16="http://schemas.microsoft.com/office/drawing/2014/main" id="{B14AC5F0-7556-4E90-8E85-24D0505CB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550" y="1444625"/>
            <a:ext cx="390525" cy="635000"/>
          </a:xfrm>
          <a:prstGeom prst="rect">
            <a:avLst/>
          </a:prstGeom>
          <a:gradFill rotWithShape="1">
            <a:gsLst>
              <a:gs pos="0">
                <a:srgbClr val="F5F5FC"/>
              </a:gs>
              <a:gs pos="64999">
                <a:srgbClr val="E6E6F6"/>
              </a:gs>
              <a:gs pos="100000">
                <a:srgbClr val="DCDCF3"/>
              </a:gs>
            </a:gsLst>
            <a:lin ang="5400000" scaled="1"/>
          </a:gradFill>
          <a:ln w="9525">
            <a:solidFill>
              <a:srgbClr val="BFBFD2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z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6" name="矩形 64">
            <a:extLst>
              <a:ext uri="{FF2B5EF4-FFF2-40B4-BE49-F238E27FC236}">
                <a16:creationId xmlns:a16="http://schemas.microsoft.com/office/drawing/2014/main" id="{08832069-D01D-4479-B43F-4818BD4890AA}"/>
              </a:ext>
            </a:extLst>
          </p:cNvPr>
          <p:cNvSpPr/>
          <p:nvPr/>
        </p:nvSpPr>
        <p:spPr>
          <a:xfrm>
            <a:off x="4495800" y="1439304"/>
            <a:ext cx="2008427" cy="67820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W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grpSp>
        <p:nvGrpSpPr>
          <p:cNvPr id="28" name="群組 6">
            <a:extLst>
              <a:ext uri="{FF2B5EF4-FFF2-40B4-BE49-F238E27FC236}">
                <a16:creationId xmlns:a16="http://schemas.microsoft.com/office/drawing/2014/main" id="{0C1B754F-55B4-4F10-A491-94F43C9222C9}"/>
              </a:ext>
            </a:extLst>
          </p:cNvPr>
          <p:cNvGrpSpPr>
            <a:grpSpLocks/>
          </p:cNvGrpSpPr>
          <p:nvPr/>
        </p:nvGrpSpPr>
        <p:grpSpPr bwMode="auto">
          <a:xfrm>
            <a:off x="6397625" y="771525"/>
            <a:ext cx="908050" cy="1947863"/>
            <a:chOff x="7186187" y="771143"/>
            <a:chExt cx="907572" cy="1948455"/>
          </a:xfrm>
        </p:grpSpPr>
        <p:grpSp>
          <p:nvGrpSpPr>
            <p:cNvPr id="29752" name="群組 58">
              <a:extLst>
                <a:ext uri="{FF2B5EF4-FFF2-40B4-BE49-F238E27FC236}">
                  <a16:creationId xmlns:a16="http://schemas.microsoft.com/office/drawing/2014/main" id="{31ADB1F0-EB51-4C7A-81CB-CDE482D437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6187" y="771143"/>
              <a:ext cx="907572" cy="1270403"/>
              <a:chOff x="7012720" y="4534918"/>
              <a:chExt cx="907572" cy="1270403"/>
            </a:xfrm>
          </p:grpSpPr>
          <p:sp>
            <p:nvSpPr>
              <p:cNvPr id="32" name="矩形 59">
                <a:extLst>
                  <a:ext uri="{FF2B5EF4-FFF2-40B4-BE49-F238E27FC236}">
                    <a16:creationId xmlns:a16="http://schemas.microsoft.com/office/drawing/2014/main" id="{EDB7625C-BE31-4655-AA1B-925B5B4F69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25333" y="5165348"/>
                <a:ext cx="431573" cy="639956"/>
              </a:xfrm>
              <a:prstGeom prst="rect">
                <a:avLst/>
              </a:prstGeom>
              <a:solidFill>
                <a:srgbClr val="E2E2FF"/>
              </a:solidFill>
              <a:ln w="38100">
                <a:solidFill>
                  <a:schemeClr val="bg1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zh-TW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3" name="矩形 60">
                <a:extLst>
                  <a:ext uri="{FF2B5EF4-FFF2-40B4-BE49-F238E27FC236}">
                    <a16:creationId xmlns:a16="http://schemas.microsoft.com/office/drawing/2014/main" id="{CC0D1793-1A96-4337-9576-510B68C9A4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25333" y="4534918"/>
                <a:ext cx="431573" cy="630430"/>
              </a:xfrm>
              <a:prstGeom prst="rect">
                <a:avLst/>
              </a:prstGeom>
              <a:solidFill>
                <a:srgbClr val="000000"/>
              </a:solidFill>
              <a:ln w="38100">
                <a:solidFill>
                  <a:schemeClr val="bg1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zh-TW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9757" name="文字方塊 61">
                <a:extLst>
                  <a:ext uri="{FF2B5EF4-FFF2-40B4-BE49-F238E27FC236}">
                    <a16:creationId xmlns:a16="http://schemas.microsoft.com/office/drawing/2014/main" id="{10FAB911-D65B-42A8-A052-D7D1C7C7C9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92823" y="4652619"/>
                <a:ext cx="547366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zh-TW">
                    <a:solidFill>
                      <a:schemeClr val="bg1"/>
                    </a:solidFill>
                  </a:rPr>
                  <a:t>x</a:t>
                </a:r>
                <a:r>
                  <a:rPr lang="en-US" altLang="zh-TW" baseline="30000">
                    <a:solidFill>
                      <a:schemeClr val="bg1"/>
                    </a:solidFill>
                  </a:rPr>
                  <a:t>t</a:t>
                </a:r>
                <a:endParaRPr lang="zh-TW" altLang="en-US" baseline="30000">
                  <a:solidFill>
                    <a:schemeClr val="bg1"/>
                  </a:solidFill>
                </a:endParaRPr>
              </a:p>
            </p:txBody>
          </p:sp>
          <p:sp>
            <p:nvSpPr>
              <p:cNvPr id="29758" name="文字方塊 62">
                <a:extLst>
                  <a:ext uri="{FF2B5EF4-FFF2-40B4-BE49-F238E27FC236}">
                    <a16:creationId xmlns:a16="http://schemas.microsoft.com/office/drawing/2014/main" id="{5BAF894B-53A4-4177-B2F6-2E01536255B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012720" y="5254895"/>
                <a:ext cx="90757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zh-TW">
                    <a:solidFill>
                      <a:srgbClr val="000000"/>
                    </a:solidFill>
                  </a:rPr>
                  <a:t>h</a:t>
                </a:r>
                <a:r>
                  <a:rPr lang="en-US" altLang="zh-TW" baseline="30000">
                    <a:solidFill>
                      <a:srgbClr val="000000"/>
                    </a:solidFill>
                  </a:rPr>
                  <a:t>t-1</a:t>
                </a:r>
                <a:endParaRPr lang="zh-TW" altLang="en-US" baseline="300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30" name="矩形 70">
              <a:extLst>
                <a:ext uri="{FF2B5EF4-FFF2-40B4-BE49-F238E27FC236}">
                  <a16:creationId xmlns:a16="http://schemas.microsoft.com/office/drawing/2014/main" id="{BD4D44B7-1822-4502-B9EB-327E35728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4187" y="2079641"/>
              <a:ext cx="406186" cy="639957"/>
            </a:xfrm>
            <a:prstGeom prst="rect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31" name="文字方塊 81">
              <a:extLst>
                <a:ext uri="{FF2B5EF4-FFF2-40B4-BE49-F238E27FC236}">
                  <a16:creationId xmlns:a16="http://schemas.microsoft.com/office/drawing/2014/main" id="{E7F4F738-6ED0-432B-9CE1-6373043FB6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86187" y="2159040"/>
              <a:ext cx="907572" cy="462103"/>
            </a:xfrm>
            <a:prstGeom prst="rect">
              <a:avLst/>
            </a:prstGeom>
            <a:noFill/>
            <a:ln>
              <a:noFill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400" dirty="0">
                  <a:latin typeface="+mn-lt"/>
                  <a:ea typeface="+mn-ea"/>
                </a:rPr>
                <a:t>c</a:t>
              </a:r>
              <a:r>
                <a:rPr lang="en-US" altLang="zh-TW" sz="2400" baseline="30000" dirty="0">
                  <a:latin typeface="+mn-lt"/>
                  <a:ea typeface="+mn-ea"/>
                </a:rPr>
                <a:t>t-1</a:t>
              </a:r>
              <a:endParaRPr lang="zh-TW" altLang="en-US" sz="2400" baseline="30000" dirty="0">
                <a:latin typeface="+mn-lt"/>
                <a:ea typeface="+mn-ea"/>
              </a:endParaRPr>
            </a:p>
          </p:txBody>
        </p:sp>
      </p:grpSp>
      <p:sp>
        <p:nvSpPr>
          <p:cNvPr id="36" name="矩形 82">
            <a:extLst>
              <a:ext uri="{FF2B5EF4-FFF2-40B4-BE49-F238E27FC236}">
                <a16:creationId xmlns:a16="http://schemas.microsoft.com/office/drawing/2014/main" id="{053E94F3-32AC-4C11-9156-6D61E8B50D9F}"/>
              </a:ext>
            </a:extLst>
          </p:cNvPr>
          <p:cNvSpPr/>
          <p:nvPr/>
        </p:nvSpPr>
        <p:spPr>
          <a:xfrm>
            <a:off x="5841216" y="1447800"/>
            <a:ext cx="640754" cy="6391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7" name="文字方塊 99">
            <a:extLst>
              <a:ext uri="{FF2B5EF4-FFF2-40B4-BE49-F238E27FC236}">
                <a16:creationId xmlns:a16="http://schemas.microsoft.com/office/drawing/2014/main" id="{D5A1A25C-95B2-41A2-92BA-8133F022B9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2743200"/>
            <a:ext cx="15541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diagonal</a:t>
            </a:r>
            <a:endParaRPr lang="zh-TW" altLang="en-US"/>
          </a:p>
        </p:txBody>
      </p:sp>
      <p:sp>
        <p:nvSpPr>
          <p:cNvPr id="38" name="箭號: 向下 100">
            <a:extLst>
              <a:ext uri="{FF2B5EF4-FFF2-40B4-BE49-F238E27FC236}">
                <a16:creationId xmlns:a16="http://schemas.microsoft.com/office/drawing/2014/main" id="{F6B11A5F-D7E8-4402-A3A5-D33578167089}"/>
              </a:ext>
            </a:extLst>
          </p:cNvPr>
          <p:cNvSpPr/>
          <p:nvPr/>
        </p:nvSpPr>
        <p:spPr>
          <a:xfrm flipV="1">
            <a:off x="5870575" y="2159000"/>
            <a:ext cx="590550" cy="65563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39" name="群組 7">
            <a:extLst>
              <a:ext uri="{FF2B5EF4-FFF2-40B4-BE49-F238E27FC236}">
                <a16:creationId xmlns:a16="http://schemas.microsoft.com/office/drawing/2014/main" id="{EDE2225B-F9F4-4528-B59F-41E4AE9783B8}"/>
              </a:ext>
            </a:extLst>
          </p:cNvPr>
          <p:cNvGrpSpPr>
            <a:grpSpLocks/>
          </p:cNvGrpSpPr>
          <p:nvPr/>
        </p:nvGrpSpPr>
        <p:grpSpPr bwMode="auto">
          <a:xfrm>
            <a:off x="3503613" y="3259138"/>
            <a:ext cx="5422900" cy="636587"/>
            <a:chOff x="3904578" y="3100699"/>
            <a:chExt cx="5421826" cy="638040"/>
          </a:xfrm>
        </p:grpSpPr>
        <p:grpSp>
          <p:nvGrpSpPr>
            <p:cNvPr id="29741" name="群組 101">
              <a:extLst>
                <a:ext uri="{FF2B5EF4-FFF2-40B4-BE49-F238E27FC236}">
                  <a16:creationId xmlns:a16="http://schemas.microsoft.com/office/drawing/2014/main" id="{7EB9D9DF-5519-41C0-90B7-6428C65A98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4578" y="3100699"/>
              <a:ext cx="1514214" cy="638040"/>
              <a:chOff x="6038727" y="5794241"/>
              <a:chExt cx="1514214" cy="638040"/>
            </a:xfrm>
          </p:grpSpPr>
          <p:sp>
            <p:nvSpPr>
              <p:cNvPr id="42" name="矩形 102">
                <a:extLst>
                  <a:ext uri="{FF2B5EF4-FFF2-40B4-BE49-F238E27FC236}">
                    <a16:creationId xmlns:a16="http://schemas.microsoft.com/office/drawing/2014/main" id="{9511BB59-34E3-4B23-A577-22B40FC0A0DA}"/>
                  </a:ext>
                </a:extLst>
              </p:cNvPr>
              <p:cNvSpPr/>
              <p:nvPr/>
            </p:nvSpPr>
            <p:spPr>
              <a:xfrm>
                <a:off x="7163891" y="5794241"/>
                <a:ext cx="389050" cy="635865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TW" sz="2400" dirty="0" err="1">
                    <a:solidFill>
                      <a:srgbClr val="000000"/>
                    </a:solidFill>
                  </a:rPr>
                  <a:t>z</a:t>
                </a:r>
                <a:r>
                  <a:rPr lang="en-US" altLang="zh-TW" sz="2400" baseline="30000" dirty="0" err="1">
                    <a:solidFill>
                      <a:srgbClr val="000000"/>
                    </a:solidFill>
                  </a:rPr>
                  <a:t>i</a:t>
                </a:r>
                <a:endParaRPr lang="zh-TW" altLang="en-US" sz="2400" baseline="300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矩形 103">
                <a:extLst>
                  <a:ext uri="{FF2B5EF4-FFF2-40B4-BE49-F238E27FC236}">
                    <a16:creationId xmlns:a16="http://schemas.microsoft.com/office/drawing/2014/main" id="{834D6B77-8216-4A58-9397-DEBB6DCA87F2}"/>
                  </a:ext>
                </a:extLst>
              </p:cNvPr>
              <p:cNvSpPr/>
              <p:nvPr/>
            </p:nvSpPr>
            <p:spPr>
              <a:xfrm>
                <a:off x="6618195" y="5796416"/>
                <a:ext cx="389050" cy="635865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TW" sz="2400" dirty="0" err="1">
                    <a:solidFill>
                      <a:srgbClr val="000000"/>
                    </a:solidFill>
                  </a:rPr>
                  <a:t>z</a:t>
                </a:r>
                <a:r>
                  <a:rPr lang="en-US" altLang="zh-TW" sz="2400" baseline="30000" dirty="0" err="1">
                    <a:solidFill>
                      <a:srgbClr val="000000"/>
                    </a:solidFill>
                  </a:rPr>
                  <a:t>f</a:t>
                </a:r>
                <a:endParaRPr lang="zh-TW" altLang="en-US" sz="2400" baseline="300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矩形 104">
                <a:extLst>
                  <a:ext uri="{FF2B5EF4-FFF2-40B4-BE49-F238E27FC236}">
                    <a16:creationId xmlns:a16="http://schemas.microsoft.com/office/drawing/2014/main" id="{2B04646E-9C30-44B0-949E-E83A6E7299D2}"/>
                  </a:ext>
                </a:extLst>
              </p:cNvPr>
              <p:cNvSpPr/>
              <p:nvPr/>
            </p:nvSpPr>
            <p:spPr>
              <a:xfrm>
                <a:off x="6038727" y="5796416"/>
                <a:ext cx="410655" cy="635865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TW" sz="2000" dirty="0">
                    <a:solidFill>
                      <a:srgbClr val="000000"/>
                    </a:solidFill>
                  </a:rPr>
                  <a:t>z</a:t>
                </a:r>
                <a:r>
                  <a:rPr lang="en-US" altLang="zh-TW" sz="2000" baseline="30000" dirty="0">
                    <a:solidFill>
                      <a:srgbClr val="000000"/>
                    </a:solidFill>
                  </a:rPr>
                  <a:t>o</a:t>
                </a:r>
                <a:endParaRPr lang="zh-TW" altLang="en-US" sz="2000" baseline="300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9742" name="文字方塊 105">
              <a:extLst>
                <a:ext uri="{FF2B5EF4-FFF2-40B4-BE49-F238E27FC236}">
                  <a16:creationId xmlns:a16="http://schemas.microsoft.com/office/drawing/2014/main" id="{C057D193-D7BE-48BF-9B7D-531198EA0E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01270" y="3195150"/>
              <a:ext cx="412513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/>
                <a:t>obtained by the same way</a:t>
              </a:r>
              <a:endParaRPr lang="zh-TW" altLang="en-US"/>
            </a:p>
          </p:txBody>
        </p:sp>
      </p:grpSp>
      <p:sp>
        <p:nvSpPr>
          <p:cNvPr id="26667" name="TextBox 44">
            <a:extLst>
              <a:ext uri="{FF2B5EF4-FFF2-40B4-BE49-F238E27FC236}">
                <a16:creationId xmlns:a16="http://schemas.microsoft.com/office/drawing/2014/main" id="{00A0E8B7-1172-43D4-BC15-CC61BD8074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600200"/>
            <a:ext cx="3962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=tanh(                                           )    </a:t>
            </a:r>
          </a:p>
        </p:txBody>
      </p:sp>
      <p:sp>
        <p:nvSpPr>
          <p:cNvPr id="29739" name="TextBox 45">
            <a:extLst>
              <a:ext uri="{FF2B5EF4-FFF2-40B4-BE49-F238E27FC236}">
                <a16:creationId xmlns:a16="http://schemas.microsoft.com/office/drawing/2014/main" id="{0607100D-8C4A-401F-A792-901CDB9F91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6396038"/>
            <a:ext cx="38766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F0000"/>
                </a:solidFill>
              </a:rPr>
              <a:t>Information flow of LSTM</a:t>
            </a:r>
          </a:p>
        </p:txBody>
      </p:sp>
      <p:pic>
        <p:nvPicPr>
          <p:cNvPr id="29740" name="Picture 44">
            <a:extLst>
              <a:ext uri="{FF2B5EF4-FFF2-40B4-BE49-F238E27FC236}">
                <a16:creationId xmlns:a16="http://schemas.microsoft.com/office/drawing/2014/main" id="{11607E82-B050-4F0C-A205-77BC3238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5400"/>
            <a:ext cx="2744788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7" grpId="0"/>
      <p:bldP spid="38" grpId="0" animBg="1"/>
      <p:bldP spid="2666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212">
            <a:extLst>
              <a:ext uri="{FF2B5EF4-FFF2-40B4-BE49-F238E27FC236}">
                <a16:creationId xmlns:a16="http://schemas.microsoft.com/office/drawing/2014/main" id="{DA7E6747-F416-4336-A262-CEB904B0B177}"/>
              </a:ext>
            </a:extLst>
          </p:cNvPr>
          <p:cNvGrpSpPr>
            <a:grpSpLocks/>
          </p:cNvGrpSpPr>
          <p:nvPr/>
        </p:nvGrpSpPr>
        <p:grpSpPr bwMode="auto">
          <a:xfrm>
            <a:off x="5892800" y="5827713"/>
            <a:ext cx="908050" cy="461962"/>
            <a:chOff x="4765592" y="6396335"/>
            <a:chExt cx="907572" cy="461665"/>
          </a:xfrm>
        </p:grpSpPr>
        <p:sp>
          <p:nvSpPr>
            <p:cNvPr id="5" name="矩形 213">
              <a:extLst>
                <a:ext uri="{FF2B5EF4-FFF2-40B4-BE49-F238E27FC236}">
                  <a16:creationId xmlns:a16="http://schemas.microsoft.com/office/drawing/2014/main" id="{6A926DC1-9FED-4254-BDC3-CE6E12556D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2712" y="6442342"/>
              <a:ext cx="720346" cy="369650"/>
            </a:xfrm>
            <a:prstGeom prst="rect">
              <a:avLst/>
            </a:prstGeom>
            <a:solidFill>
              <a:srgbClr val="E2E2FF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793" name="文字方塊 214">
              <a:extLst>
                <a:ext uri="{FF2B5EF4-FFF2-40B4-BE49-F238E27FC236}">
                  <a16:creationId xmlns:a16="http://schemas.microsoft.com/office/drawing/2014/main" id="{1BF62528-3F4C-4321-A6BF-460238E6EB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000000"/>
                  </a:solidFill>
                </a:rPr>
                <a:t>h</a:t>
              </a:r>
              <a:r>
                <a:rPr lang="en-US" altLang="zh-TW" baseline="30000">
                  <a:solidFill>
                    <a:srgbClr val="000000"/>
                  </a:solidFill>
                </a:rPr>
                <a:t>t</a:t>
              </a:r>
              <a:endParaRPr lang="zh-TW" altLang="en-US" baseline="30000">
                <a:solidFill>
                  <a:srgbClr val="000000"/>
                </a:solidFill>
              </a:endParaRPr>
            </a:p>
          </p:txBody>
        </p:sp>
      </p:grpSp>
      <p:sp>
        <p:nvSpPr>
          <p:cNvPr id="7" name="手繪多邊形 110">
            <a:extLst>
              <a:ext uri="{FF2B5EF4-FFF2-40B4-BE49-F238E27FC236}">
                <a16:creationId xmlns:a16="http://schemas.microsoft.com/office/drawing/2014/main" id="{EB10DB9B-3961-4E0C-8237-03DBDB733BA4}"/>
              </a:ext>
            </a:extLst>
          </p:cNvPr>
          <p:cNvSpPr/>
          <p:nvPr/>
        </p:nvSpPr>
        <p:spPr>
          <a:xfrm>
            <a:off x="4022725" y="2976563"/>
            <a:ext cx="1906588" cy="3101975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30723" name="群組 123">
            <a:extLst>
              <a:ext uri="{FF2B5EF4-FFF2-40B4-BE49-F238E27FC236}">
                <a16:creationId xmlns:a16="http://schemas.microsoft.com/office/drawing/2014/main" id="{1909F9D9-9CDD-42C0-805A-48AC1C655EB2}"/>
              </a:ext>
            </a:extLst>
          </p:cNvPr>
          <p:cNvGrpSpPr>
            <a:grpSpLocks/>
          </p:cNvGrpSpPr>
          <p:nvPr/>
        </p:nvGrpSpPr>
        <p:grpSpPr bwMode="auto">
          <a:xfrm>
            <a:off x="2444750" y="5832475"/>
            <a:ext cx="908050" cy="460375"/>
            <a:chOff x="4765592" y="6396335"/>
            <a:chExt cx="907572" cy="461665"/>
          </a:xfrm>
        </p:grpSpPr>
        <p:sp>
          <p:nvSpPr>
            <p:cNvPr id="11" name="矩形 125">
              <a:extLst>
                <a:ext uri="{FF2B5EF4-FFF2-40B4-BE49-F238E27FC236}">
                  <a16:creationId xmlns:a16="http://schemas.microsoft.com/office/drawing/2014/main" id="{400B9929-8E88-41B0-A31A-0234C9AB4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2712" y="6442502"/>
              <a:ext cx="720346" cy="369332"/>
            </a:xfrm>
            <a:prstGeom prst="rect">
              <a:avLst/>
            </a:prstGeom>
            <a:solidFill>
              <a:srgbClr val="0000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791" name="文字方塊 129">
              <a:extLst>
                <a:ext uri="{FF2B5EF4-FFF2-40B4-BE49-F238E27FC236}">
                  <a16:creationId xmlns:a16="http://schemas.microsoft.com/office/drawing/2014/main" id="{8FE59225-D7B8-4585-AA14-D1CD592D95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chemeClr val="bg1"/>
                  </a:solidFill>
                </a:rPr>
                <a:t>x</a:t>
              </a:r>
              <a:r>
                <a:rPr lang="en-US" altLang="zh-TW" baseline="30000">
                  <a:solidFill>
                    <a:schemeClr val="bg1"/>
                  </a:solidFill>
                </a:rPr>
                <a:t>t</a:t>
              </a:r>
              <a:endParaRPr lang="zh-TW" altLang="en-US" baseline="30000">
                <a:solidFill>
                  <a:schemeClr val="bg1"/>
                </a:solidFill>
              </a:endParaRPr>
            </a:p>
          </p:txBody>
        </p:sp>
      </p:grpSp>
      <p:sp>
        <p:nvSpPr>
          <p:cNvPr id="13" name="矩形 130">
            <a:extLst>
              <a:ext uri="{FF2B5EF4-FFF2-40B4-BE49-F238E27FC236}">
                <a16:creationId xmlns:a16="http://schemas.microsoft.com/office/drawing/2014/main" id="{3D1C989A-AAF1-4717-9B30-B7FE8B28B4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5713" y="4424363"/>
            <a:ext cx="719137" cy="431800"/>
          </a:xfrm>
          <a:prstGeom prst="rect">
            <a:avLst/>
          </a:prstGeom>
          <a:gradFill rotWithShape="1">
            <a:gsLst>
              <a:gs pos="0">
                <a:srgbClr val="F5F5FC"/>
              </a:gs>
              <a:gs pos="64999">
                <a:srgbClr val="E6E6F6"/>
              </a:gs>
              <a:gs pos="100000">
                <a:srgbClr val="DCDCF3"/>
              </a:gs>
            </a:gsLst>
            <a:lin ang="5400000" scaled="1"/>
          </a:gradFill>
          <a:ln w="9525">
            <a:solidFill>
              <a:srgbClr val="BFBFD2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z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4" name="矩形 131">
            <a:extLst>
              <a:ext uri="{FF2B5EF4-FFF2-40B4-BE49-F238E27FC236}">
                <a16:creationId xmlns:a16="http://schemas.microsoft.com/office/drawing/2014/main" id="{0F26FDD4-A0C3-41EE-80E9-DDCF467498DC}"/>
              </a:ext>
            </a:extLst>
          </p:cNvPr>
          <p:cNvSpPr/>
          <p:nvPr/>
        </p:nvSpPr>
        <p:spPr>
          <a:xfrm>
            <a:off x="1632507" y="442449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 err="1">
                <a:solidFill>
                  <a:srgbClr val="000000"/>
                </a:solidFill>
              </a:rPr>
              <a:t>z</a:t>
            </a:r>
            <a:r>
              <a:rPr lang="en-US" altLang="zh-TW" sz="2400" baseline="30000" dirty="0" err="1">
                <a:solidFill>
                  <a:srgbClr val="000000"/>
                </a:solidFill>
              </a:rPr>
              <a:t>i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15" name="橢圓 137">
            <a:extLst>
              <a:ext uri="{FF2B5EF4-FFF2-40B4-BE49-F238E27FC236}">
                <a16:creationId xmlns:a16="http://schemas.microsoft.com/office/drawing/2014/main" id="{6D970A11-F03C-4729-85E0-0EAF2D0F9A68}"/>
              </a:ext>
            </a:extLst>
          </p:cNvPr>
          <p:cNvSpPr/>
          <p:nvPr/>
        </p:nvSpPr>
        <p:spPr>
          <a:xfrm>
            <a:off x="2197100" y="3570288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dirty="0"/>
          </a:p>
        </p:txBody>
      </p:sp>
      <p:sp>
        <p:nvSpPr>
          <p:cNvPr id="16" name="矩形 140">
            <a:extLst>
              <a:ext uri="{FF2B5EF4-FFF2-40B4-BE49-F238E27FC236}">
                <a16:creationId xmlns:a16="http://schemas.microsoft.com/office/drawing/2014/main" id="{3C0B0E2B-AB07-496B-9F86-699A49590EA9}"/>
              </a:ext>
            </a:extLst>
          </p:cNvPr>
          <p:cNvSpPr/>
          <p:nvPr/>
        </p:nvSpPr>
        <p:spPr>
          <a:xfrm>
            <a:off x="748047" y="442449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 err="1">
                <a:solidFill>
                  <a:srgbClr val="000000"/>
                </a:solidFill>
              </a:rPr>
              <a:t>z</a:t>
            </a:r>
            <a:r>
              <a:rPr lang="en-US" altLang="zh-TW" sz="2400" baseline="30000" dirty="0" err="1">
                <a:solidFill>
                  <a:srgbClr val="000000"/>
                </a:solidFill>
              </a:rPr>
              <a:t>f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17" name="矩形 142">
            <a:extLst>
              <a:ext uri="{FF2B5EF4-FFF2-40B4-BE49-F238E27FC236}">
                <a16:creationId xmlns:a16="http://schemas.microsoft.com/office/drawing/2014/main" id="{069A1B40-6411-4FB7-ADD5-AF4B5459E7AA}"/>
              </a:ext>
            </a:extLst>
          </p:cNvPr>
          <p:cNvSpPr/>
          <p:nvPr/>
        </p:nvSpPr>
        <p:spPr>
          <a:xfrm>
            <a:off x="3409813" y="4429688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tx1"/>
                </a:solidFill>
              </a:rPr>
              <a:t>z</a:t>
            </a:r>
            <a:r>
              <a:rPr lang="en-US" altLang="zh-TW" sz="2400" baseline="30000" dirty="0">
                <a:solidFill>
                  <a:schemeClr val="tx1"/>
                </a:solidFill>
              </a:rPr>
              <a:t>o</a:t>
            </a:r>
            <a:endParaRPr lang="zh-TW" altLang="en-US" sz="2400" baseline="30000" dirty="0">
              <a:solidFill>
                <a:schemeClr val="tx1"/>
              </a:solidFill>
            </a:endParaRPr>
          </a:p>
        </p:txBody>
      </p:sp>
      <p:sp>
        <p:nvSpPr>
          <p:cNvPr id="18" name="橢圓 145">
            <a:extLst>
              <a:ext uri="{FF2B5EF4-FFF2-40B4-BE49-F238E27FC236}">
                <a16:creationId xmlns:a16="http://schemas.microsoft.com/office/drawing/2014/main" id="{28766BCB-9397-49EA-83D3-26FDCF28DDE9}"/>
              </a:ext>
            </a:extLst>
          </p:cNvPr>
          <p:cNvSpPr/>
          <p:nvPr/>
        </p:nvSpPr>
        <p:spPr>
          <a:xfrm>
            <a:off x="869950" y="2751138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dirty="0"/>
          </a:p>
        </p:txBody>
      </p:sp>
      <p:grpSp>
        <p:nvGrpSpPr>
          <p:cNvPr id="19" name="群組 147">
            <a:extLst>
              <a:ext uri="{FF2B5EF4-FFF2-40B4-BE49-F238E27FC236}">
                <a16:creationId xmlns:a16="http://schemas.microsoft.com/office/drawing/2014/main" id="{8B5D21BA-E2F6-4C5E-8CEC-D772E6823311}"/>
              </a:ext>
            </a:extLst>
          </p:cNvPr>
          <p:cNvGrpSpPr>
            <a:grpSpLocks/>
          </p:cNvGrpSpPr>
          <p:nvPr/>
        </p:nvGrpSpPr>
        <p:grpSpPr bwMode="auto">
          <a:xfrm>
            <a:off x="2185988" y="2724150"/>
            <a:ext cx="438150" cy="438150"/>
            <a:chOff x="6656524" y="2699227"/>
            <a:chExt cx="438150" cy="438150"/>
          </a:xfrm>
        </p:grpSpPr>
        <p:sp>
          <p:nvSpPr>
            <p:cNvPr id="20" name="橢圓 149">
              <a:extLst>
                <a:ext uri="{FF2B5EF4-FFF2-40B4-BE49-F238E27FC236}">
                  <a16:creationId xmlns:a16="http://schemas.microsoft.com/office/drawing/2014/main" id="{D368CA82-BCF5-421C-9429-42EECB8483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6524" y="2699227"/>
              <a:ext cx="438150" cy="438150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TW" altLang="en-US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21" name="文字方塊 150">
              <a:extLst>
                <a:ext uri="{FF2B5EF4-FFF2-40B4-BE49-F238E27FC236}">
                  <a16:creationId xmlns:a16="http://schemas.microsoft.com/office/drawing/2014/main" id="{4A1A5AF6-909E-4808-9221-583677B8D907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749816" y="2808362"/>
              <a:ext cx="283732" cy="276999"/>
            </a:xfrm>
            <a:prstGeom prst="rect">
              <a:avLst/>
            </a:prstGeom>
            <a:blipFill rotWithShape="1">
              <a:blip r:embed="rId2"/>
              <a:stretch>
                <a:fillRect l="-10638" t="-8511" b="-4255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en-US">
                  <a:noFill/>
                  <a:latin typeface="Arial" charset="0"/>
                  <a:ea typeface="ＭＳ Ｐゴシック" charset="0"/>
                  <a:cs typeface="ＭＳ Ｐゴシック" charset="0"/>
                </a:rPr>
                <a:t> </a:t>
              </a:r>
            </a:p>
          </p:txBody>
        </p:sp>
      </p:grpSp>
      <p:sp>
        <p:nvSpPr>
          <p:cNvPr id="22" name="橢圓 155">
            <a:extLst>
              <a:ext uri="{FF2B5EF4-FFF2-40B4-BE49-F238E27FC236}">
                <a16:creationId xmlns:a16="http://schemas.microsoft.com/office/drawing/2014/main" id="{405128AC-1641-44EA-B337-419D43A1EEEA}"/>
              </a:ext>
            </a:extLst>
          </p:cNvPr>
          <p:cNvSpPr/>
          <p:nvPr/>
        </p:nvSpPr>
        <p:spPr>
          <a:xfrm>
            <a:off x="3546475" y="2746375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dirty="0"/>
          </a:p>
        </p:txBody>
      </p:sp>
      <p:sp>
        <p:nvSpPr>
          <p:cNvPr id="23" name="矩形 167">
            <a:extLst>
              <a:ext uri="{FF2B5EF4-FFF2-40B4-BE49-F238E27FC236}">
                <a16:creationId xmlns:a16="http://schemas.microsoft.com/office/drawing/2014/main" id="{C9AA3CF8-3231-48CE-8C3A-1ABD06F71B98}"/>
              </a:ext>
            </a:extLst>
          </p:cNvPr>
          <p:cNvSpPr/>
          <p:nvPr/>
        </p:nvSpPr>
        <p:spPr>
          <a:xfrm>
            <a:off x="3407878" y="1409486"/>
            <a:ext cx="72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4" name="文字方塊 168">
            <a:extLst>
              <a:ext uri="{FF2B5EF4-FFF2-40B4-BE49-F238E27FC236}">
                <a16:creationId xmlns:a16="http://schemas.microsoft.com/office/drawing/2014/main" id="{EDFFC93A-0D3A-4EE9-AD95-1583BE14EB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5813" y="1395413"/>
            <a:ext cx="908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y</a:t>
            </a:r>
            <a:r>
              <a:rPr lang="en-US" altLang="zh-TW" baseline="30000"/>
              <a:t>t</a:t>
            </a:r>
            <a:endParaRPr lang="zh-TW" altLang="en-US" baseline="30000"/>
          </a:p>
        </p:txBody>
      </p:sp>
      <p:cxnSp>
        <p:nvCxnSpPr>
          <p:cNvPr id="25" name="直線單箭頭接點 169">
            <a:extLst>
              <a:ext uri="{FF2B5EF4-FFF2-40B4-BE49-F238E27FC236}">
                <a16:creationId xmlns:a16="http://schemas.microsoft.com/office/drawing/2014/main" id="{524AF064-CB61-48AF-8796-C67BD4472E12}"/>
              </a:ext>
            </a:extLst>
          </p:cNvPr>
          <p:cNvCxnSpPr>
            <a:cxnSpLocks/>
          </p:cNvCxnSpPr>
          <p:nvPr/>
        </p:nvCxnSpPr>
        <p:spPr>
          <a:xfrm flipH="1" flipV="1">
            <a:off x="1108075" y="3217863"/>
            <a:ext cx="0" cy="123031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11">
            <a:extLst>
              <a:ext uri="{FF2B5EF4-FFF2-40B4-BE49-F238E27FC236}">
                <a16:creationId xmlns:a16="http://schemas.microsoft.com/office/drawing/2014/main" id="{006D11B3-2CBA-4A19-A09D-4547DED81553}"/>
              </a:ext>
            </a:extLst>
          </p:cNvPr>
          <p:cNvCxnSpPr>
            <a:cxnSpLocks/>
          </p:cNvCxnSpPr>
          <p:nvPr/>
        </p:nvCxnSpPr>
        <p:spPr>
          <a:xfrm>
            <a:off x="1314450" y="2981325"/>
            <a:ext cx="88741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15">
            <a:extLst>
              <a:ext uri="{FF2B5EF4-FFF2-40B4-BE49-F238E27FC236}">
                <a16:creationId xmlns:a16="http://schemas.microsoft.com/office/drawing/2014/main" id="{DB085CAA-633D-4921-BD80-CCF39B46440A}"/>
              </a:ext>
            </a:extLst>
          </p:cNvPr>
          <p:cNvCxnSpPr>
            <a:cxnSpLocks/>
            <a:endCxn id="15" idx="5"/>
          </p:cNvCxnSpPr>
          <p:nvPr/>
        </p:nvCxnSpPr>
        <p:spPr>
          <a:xfrm flipH="1" flipV="1">
            <a:off x="2571750" y="3944938"/>
            <a:ext cx="338138" cy="4953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16">
            <a:extLst>
              <a:ext uri="{FF2B5EF4-FFF2-40B4-BE49-F238E27FC236}">
                <a16:creationId xmlns:a16="http://schemas.microsoft.com/office/drawing/2014/main" id="{3ACBAE1B-72EF-40DD-988C-BFA0C60F9C8B}"/>
              </a:ext>
            </a:extLst>
          </p:cNvPr>
          <p:cNvCxnSpPr>
            <a:cxnSpLocks/>
            <a:endCxn id="15" idx="3"/>
          </p:cNvCxnSpPr>
          <p:nvPr/>
        </p:nvCxnSpPr>
        <p:spPr>
          <a:xfrm flipV="1">
            <a:off x="1992313" y="3944938"/>
            <a:ext cx="269875" cy="4794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17">
            <a:extLst>
              <a:ext uri="{FF2B5EF4-FFF2-40B4-BE49-F238E27FC236}">
                <a16:creationId xmlns:a16="http://schemas.microsoft.com/office/drawing/2014/main" id="{6C3084D6-0030-4F56-A3C7-B970DB8F6F14}"/>
              </a:ext>
            </a:extLst>
          </p:cNvPr>
          <p:cNvCxnSpPr>
            <a:cxnSpLocks/>
          </p:cNvCxnSpPr>
          <p:nvPr/>
        </p:nvCxnSpPr>
        <p:spPr>
          <a:xfrm flipV="1">
            <a:off x="2413000" y="3170238"/>
            <a:ext cx="0" cy="3968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向下箭號 161">
            <a:extLst>
              <a:ext uri="{FF2B5EF4-FFF2-40B4-BE49-F238E27FC236}">
                <a16:creationId xmlns:a16="http://schemas.microsoft.com/office/drawing/2014/main" id="{474D982A-7EDA-4221-8F81-9CBAF451D5C9}"/>
              </a:ext>
            </a:extLst>
          </p:cNvPr>
          <p:cNvSpPr/>
          <p:nvPr/>
        </p:nvSpPr>
        <p:spPr>
          <a:xfrm flipV="1">
            <a:off x="3561017" y="1935577"/>
            <a:ext cx="438150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1" name="向下箭號 162">
            <a:extLst>
              <a:ext uri="{FF2B5EF4-FFF2-40B4-BE49-F238E27FC236}">
                <a16:creationId xmlns:a16="http://schemas.microsoft.com/office/drawing/2014/main" id="{52CFB82B-4748-414B-9991-5A69EF26C3E7}"/>
              </a:ext>
            </a:extLst>
          </p:cNvPr>
          <p:cNvSpPr/>
          <p:nvPr/>
        </p:nvSpPr>
        <p:spPr>
          <a:xfrm rot="2620627" flipV="1">
            <a:off x="3304110" y="4885731"/>
            <a:ext cx="438150" cy="985507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2" name="向下箭號 163">
            <a:extLst>
              <a:ext uri="{FF2B5EF4-FFF2-40B4-BE49-F238E27FC236}">
                <a16:creationId xmlns:a16="http://schemas.microsoft.com/office/drawing/2014/main" id="{E74D874B-E5D1-40CF-AC1D-E8AE2E77DCE1}"/>
              </a:ext>
            </a:extLst>
          </p:cNvPr>
          <p:cNvSpPr/>
          <p:nvPr/>
        </p:nvSpPr>
        <p:spPr>
          <a:xfrm rot="20057551" flipV="1">
            <a:off x="1890566" y="4880210"/>
            <a:ext cx="438150" cy="90908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3" name="向下箭號 165">
            <a:extLst>
              <a:ext uri="{FF2B5EF4-FFF2-40B4-BE49-F238E27FC236}">
                <a16:creationId xmlns:a16="http://schemas.microsoft.com/office/drawing/2014/main" id="{4BEC5A7E-3824-426A-86E5-A4A1BC9CF870}"/>
              </a:ext>
            </a:extLst>
          </p:cNvPr>
          <p:cNvSpPr/>
          <p:nvPr/>
        </p:nvSpPr>
        <p:spPr>
          <a:xfrm rot="1353372" flipV="1">
            <a:off x="2602410" y="4925905"/>
            <a:ext cx="438150" cy="8611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4" name="向下箭號 166">
            <a:extLst>
              <a:ext uri="{FF2B5EF4-FFF2-40B4-BE49-F238E27FC236}">
                <a16:creationId xmlns:a16="http://schemas.microsoft.com/office/drawing/2014/main" id="{7EE854AC-4E42-4FB8-99A1-E06F271ECAE3}"/>
              </a:ext>
            </a:extLst>
          </p:cNvPr>
          <p:cNvSpPr/>
          <p:nvPr/>
        </p:nvSpPr>
        <p:spPr>
          <a:xfrm rot="18851723" flipV="1">
            <a:off x="1144104" y="4854597"/>
            <a:ext cx="438150" cy="103046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30762" name="群組 227">
            <a:extLst>
              <a:ext uri="{FF2B5EF4-FFF2-40B4-BE49-F238E27FC236}">
                <a16:creationId xmlns:a16="http://schemas.microsoft.com/office/drawing/2014/main" id="{495B4F75-5CA2-4481-A46D-E8E245591C73}"/>
              </a:ext>
            </a:extLst>
          </p:cNvPr>
          <p:cNvGrpSpPr>
            <a:grpSpLocks/>
          </p:cNvGrpSpPr>
          <p:nvPr/>
        </p:nvGrpSpPr>
        <p:grpSpPr bwMode="auto">
          <a:xfrm>
            <a:off x="1649413" y="5835650"/>
            <a:ext cx="908050" cy="461963"/>
            <a:chOff x="4765592" y="6396335"/>
            <a:chExt cx="907572" cy="461665"/>
          </a:xfrm>
        </p:grpSpPr>
        <p:sp>
          <p:nvSpPr>
            <p:cNvPr id="36" name="矩形 228">
              <a:extLst>
                <a:ext uri="{FF2B5EF4-FFF2-40B4-BE49-F238E27FC236}">
                  <a16:creationId xmlns:a16="http://schemas.microsoft.com/office/drawing/2014/main" id="{7A60EA2F-B735-4A82-AFB4-C1E08F3ED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2712" y="6442343"/>
              <a:ext cx="720346" cy="369648"/>
            </a:xfrm>
            <a:prstGeom prst="rect">
              <a:avLst/>
            </a:prstGeom>
            <a:solidFill>
              <a:srgbClr val="E2E2FF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787" name="文字方塊 229">
              <a:extLst>
                <a:ext uri="{FF2B5EF4-FFF2-40B4-BE49-F238E27FC236}">
                  <a16:creationId xmlns:a16="http://schemas.microsoft.com/office/drawing/2014/main" id="{FB13807F-7735-4019-B8F4-E9EBB36B5C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000000"/>
                  </a:solidFill>
                </a:rPr>
                <a:t>h</a:t>
              </a:r>
              <a:r>
                <a:rPr lang="en-US" altLang="zh-TW" baseline="30000">
                  <a:solidFill>
                    <a:srgbClr val="000000"/>
                  </a:solidFill>
                </a:rPr>
                <a:t>t-1</a:t>
              </a:r>
              <a:endParaRPr lang="zh-TW" altLang="en-US" baseline="30000">
                <a:solidFill>
                  <a:srgbClr val="000000"/>
                </a:solidFill>
              </a:endParaRPr>
            </a:p>
          </p:txBody>
        </p:sp>
      </p:grpSp>
      <p:grpSp>
        <p:nvGrpSpPr>
          <p:cNvPr id="30763" name="群組 230">
            <a:extLst>
              <a:ext uri="{FF2B5EF4-FFF2-40B4-BE49-F238E27FC236}">
                <a16:creationId xmlns:a16="http://schemas.microsoft.com/office/drawing/2014/main" id="{53047158-CC04-472A-A07B-7C0CBCE32E32}"/>
              </a:ext>
            </a:extLst>
          </p:cNvPr>
          <p:cNvGrpSpPr>
            <a:grpSpLocks/>
          </p:cNvGrpSpPr>
          <p:nvPr/>
        </p:nvGrpSpPr>
        <p:grpSpPr bwMode="auto">
          <a:xfrm>
            <a:off x="-165100" y="2117725"/>
            <a:ext cx="908050" cy="461963"/>
            <a:chOff x="4775004" y="6396335"/>
            <a:chExt cx="907572" cy="461368"/>
          </a:xfrm>
        </p:grpSpPr>
        <p:sp>
          <p:nvSpPr>
            <p:cNvPr id="39" name="矩形 231">
              <a:extLst>
                <a:ext uri="{FF2B5EF4-FFF2-40B4-BE49-F238E27FC236}">
                  <a16:creationId xmlns:a16="http://schemas.microsoft.com/office/drawing/2014/main" id="{C60B6C5B-153E-4225-8688-13353F0FFB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2604" y="6442314"/>
              <a:ext cx="720346" cy="369411"/>
            </a:xfrm>
            <a:prstGeom prst="rect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文字方塊 232">
              <a:extLst>
                <a:ext uri="{FF2B5EF4-FFF2-40B4-BE49-F238E27FC236}">
                  <a16:creationId xmlns:a16="http://schemas.microsoft.com/office/drawing/2014/main" id="{FEA881DB-DB63-4C7D-A3D8-98C3EB3E14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75004" y="6396335"/>
              <a:ext cx="907572" cy="461368"/>
            </a:xfrm>
            <a:prstGeom prst="rect">
              <a:avLst/>
            </a:prstGeom>
            <a:noFill/>
            <a:ln>
              <a:noFill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400" dirty="0">
                  <a:latin typeface="+mn-lt"/>
                  <a:ea typeface="+mn-ea"/>
                </a:rPr>
                <a:t>c</a:t>
              </a:r>
              <a:r>
                <a:rPr lang="en-US" altLang="zh-TW" sz="2400" baseline="30000" dirty="0">
                  <a:latin typeface="+mn-lt"/>
                  <a:ea typeface="+mn-ea"/>
                </a:rPr>
                <a:t>t-1</a:t>
              </a:r>
              <a:endParaRPr lang="zh-TW" altLang="en-US" sz="2400" baseline="30000" dirty="0">
                <a:latin typeface="+mn-lt"/>
                <a:ea typeface="+mn-ea"/>
              </a:endParaRPr>
            </a:p>
          </p:txBody>
        </p:sp>
      </p:grpSp>
      <p:grpSp>
        <p:nvGrpSpPr>
          <p:cNvPr id="41" name="群組 233">
            <a:extLst>
              <a:ext uri="{FF2B5EF4-FFF2-40B4-BE49-F238E27FC236}">
                <a16:creationId xmlns:a16="http://schemas.microsoft.com/office/drawing/2014/main" id="{6C0A9E07-ABCE-4DC0-8E15-615BAFC2F419}"/>
              </a:ext>
            </a:extLst>
          </p:cNvPr>
          <p:cNvGrpSpPr>
            <a:grpSpLocks/>
          </p:cNvGrpSpPr>
          <p:nvPr/>
        </p:nvGrpSpPr>
        <p:grpSpPr bwMode="auto">
          <a:xfrm>
            <a:off x="4124325" y="2108200"/>
            <a:ext cx="906463" cy="461963"/>
            <a:chOff x="4775004" y="6396335"/>
            <a:chExt cx="907572" cy="461368"/>
          </a:xfrm>
        </p:grpSpPr>
        <p:sp>
          <p:nvSpPr>
            <p:cNvPr id="42" name="矩形 234">
              <a:extLst>
                <a:ext uri="{FF2B5EF4-FFF2-40B4-BE49-F238E27FC236}">
                  <a16:creationId xmlns:a16="http://schemas.microsoft.com/office/drawing/2014/main" id="{CDA13B45-3EF9-4DD2-8D05-5012D3A46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2687" y="6442314"/>
              <a:ext cx="720018" cy="369411"/>
            </a:xfrm>
            <a:prstGeom prst="rect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文字方塊 235">
              <a:extLst>
                <a:ext uri="{FF2B5EF4-FFF2-40B4-BE49-F238E27FC236}">
                  <a16:creationId xmlns:a16="http://schemas.microsoft.com/office/drawing/2014/main" id="{E55F4A19-A2B2-4D3B-99F0-07E2C61AC6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75004" y="6396335"/>
              <a:ext cx="907572" cy="461368"/>
            </a:xfrm>
            <a:prstGeom prst="rect">
              <a:avLst/>
            </a:prstGeom>
            <a:noFill/>
            <a:ln>
              <a:noFill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400" dirty="0" err="1">
                  <a:latin typeface="+mn-lt"/>
                  <a:ea typeface="+mn-ea"/>
                </a:rPr>
                <a:t>c</a:t>
              </a:r>
              <a:r>
                <a:rPr lang="en-US" altLang="zh-TW" sz="2400" baseline="30000" dirty="0" err="1">
                  <a:latin typeface="+mn-lt"/>
                  <a:ea typeface="+mn-ea"/>
                </a:rPr>
                <a:t>t</a:t>
              </a:r>
              <a:endParaRPr lang="zh-TW" altLang="en-US" sz="2400" baseline="30000" dirty="0">
                <a:latin typeface="+mn-lt"/>
                <a:ea typeface="+mn-ea"/>
              </a:endParaRPr>
            </a:p>
          </p:txBody>
        </p:sp>
      </p:grpSp>
      <p:sp>
        <p:nvSpPr>
          <p:cNvPr id="44" name="手繪多邊形 2">
            <a:extLst>
              <a:ext uri="{FF2B5EF4-FFF2-40B4-BE49-F238E27FC236}">
                <a16:creationId xmlns:a16="http://schemas.microsoft.com/office/drawing/2014/main" id="{B54F6B7F-8728-413C-B4DF-D3E2A4B33D0A}"/>
              </a:ext>
            </a:extLst>
          </p:cNvPr>
          <p:cNvSpPr/>
          <p:nvPr/>
        </p:nvSpPr>
        <p:spPr>
          <a:xfrm>
            <a:off x="2525713" y="2335213"/>
            <a:ext cx="1625600" cy="379412"/>
          </a:xfrm>
          <a:custGeom>
            <a:avLst/>
            <a:gdLst>
              <a:gd name="connsiteX0" fmla="*/ 0 w 1625600"/>
              <a:gd name="connsiteY0" fmla="*/ 378228 h 378228"/>
              <a:gd name="connsiteX1" fmla="*/ 508000 w 1625600"/>
              <a:gd name="connsiteY1" fmla="*/ 73428 h 378228"/>
              <a:gd name="connsiteX2" fmla="*/ 1625600 w 1625600"/>
              <a:gd name="connsiteY2" fmla="*/ 857 h 37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600" h="378228">
                <a:moveTo>
                  <a:pt x="0" y="378228"/>
                </a:moveTo>
                <a:cubicBezTo>
                  <a:pt x="118533" y="257275"/>
                  <a:pt x="237067" y="136323"/>
                  <a:pt x="508000" y="73428"/>
                </a:cubicBezTo>
                <a:cubicBezTo>
                  <a:pt x="778933" y="10533"/>
                  <a:pt x="1395791" y="-3981"/>
                  <a:pt x="1625600" y="857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5" name="手繪多邊形 4">
            <a:extLst>
              <a:ext uri="{FF2B5EF4-FFF2-40B4-BE49-F238E27FC236}">
                <a16:creationId xmlns:a16="http://schemas.microsoft.com/office/drawing/2014/main" id="{B5F1F6FF-C420-4335-8BA8-69B485A60A4B}"/>
              </a:ext>
            </a:extLst>
          </p:cNvPr>
          <p:cNvSpPr/>
          <p:nvPr/>
        </p:nvSpPr>
        <p:spPr>
          <a:xfrm>
            <a:off x="623888" y="2365375"/>
            <a:ext cx="434975" cy="377825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46" name="直線單箭頭接點 239">
            <a:extLst>
              <a:ext uri="{FF2B5EF4-FFF2-40B4-BE49-F238E27FC236}">
                <a16:creationId xmlns:a16="http://schemas.microsoft.com/office/drawing/2014/main" id="{C47CCB79-C9C8-48EC-98A9-FFC57141B2CF}"/>
              </a:ext>
            </a:extLst>
          </p:cNvPr>
          <p:cNvCxnSpPr>
            <a:cxnSpLocks/>
          </p:cNvCxnSpPr>
          <p:nvPr/>
        </p:nvCxnSpPr>
        <p:spPr>
          <a:xfrm>
            <a:off x="2659063" y="2981325"/>
            <a:ext cx="88741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240">
            <a:extLst>
              <a:ext uri="{FF2B5EF4-FFF2-40B4-BE49-F238E27FC236}">
                <a16:creationId xmlns:a16="http://schemas.microsoft.com/office/drawing/2014/main" id="{510AA98C-1EFF-419C-8E4E-0C235E4AFF12}"/>
              </a:ext>
            </a:extLst>
          </p:cNvPr>
          <p:cNvCxnSpPr>
            <a:cxnSpLocks/>
          </p:cNvCxnSpPr>
          <p:nvPr/>
        </p:nvCxnSpPr>
        <p:spPr>
          <a:xfrm flipH="1" flipV="1">
            <a:off x="3779838" y="3184525"/>
            <a:ext cx="0" cy="12303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2">
            <a:extLst>
              <a:ext uri="{FF2B5EF4-FFF2-40B4-BE49-F238E27FC236}">
                <a16:creationId xmlns:a16="http://schemas.microsoft.com/office/drawing/2014/main" id="{93E27F80-1EC0-47E5-A003-E759E90C364C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160701" y="3548141"/>
            <a:ext cx="521297" cy="4616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latin typeface="Arial" charset="0"/>
                <a:ea typeface="ＭＳ Ｐゴシック" charset="0"/>
                <a:cs typeface="ＭＳ Ｐゴシック" charset="0"/>
              </a:rPr>
              <a:t> </a:t>
            </a:r>
          </a:p>
        </p:txBody>
      </p:sp>
      <p:sp>
        <p:nvSpPr>
          <p:cNvPr id="50" name="矩形 59">
            <a:extLst>
              <a:ext uri="{FF2B5EF4-FFF2-40B4-BE49-F238E27FC236}">
                <a16:creationId xmlns:a16="http://schemas.microsoft.com/office/drawing/2014/main" id="{3288CBB7-3290-4156-BD2B-27006E0E88AC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28594" y="2741686"/>
            <a:ext cx="521297" cy="461665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latin typeface="Arial" charset="0"/>
                <a:ea typeface="ＭＳ Ｐゴシック" charset="0"/>
                <a:cs typeface="ＭＳ Ｐゴシック" charset="0"/>
              </a:rPr>
              <a:t> </a:t>
            </a:r>
          </a:p>
        </p:txBody>
      </p:sp>
      <p:sp>
        <p:nvSpPr>
          <p:cNvPr id="51" name="矩形 60">
            <a:extLst>
              <a:ext uri="{FF2B5EF4-FFF2-40B4-BE49-F238E27FC236}">
                <a16:creationId xmlns:a16="http://schemas.microsoft.com/office/drawing/2014/main" id="{EE2295C9-9502-474B-9C05-BB700F722396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504663" y="2723295"/>
            <a:ext cx="521297" cy="461665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latin typeface="Arial" charset="0"/>
                <a:ea typeface="ＭＳ Ｐゴシック" charset="0"/>
                <a:cs typeface="ＭＳ Ｐゴシック" charset="0"/>
              </a:rPr>
              <a:t> </a:t>
            </a:r>
          </a:p>
        </p:txBody>
      </p:sp>
      <p:sp>
        <p:nvSpPr>
          <p:cNvPr id="52" name="文字方塊 3">
            <a:extLst>
              <a:ext uri="{FF2B5EF4-FFF2-40B4-BE49-F238E27FC236}">
                <a16:creationId xmlns:a16="http://schemas.microsoft.com/office/drawing/2014/main" id="{87785A68-262D-4CB0-BD27-0AE1E60B09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9025" y="2909888"/>
            <a:ext cx="14287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tanh</a:t>
            </a:r>
            <a:endParaRPr lang="zh-TW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AFF4C99-1AE0-4AD3-A0B7-E69D8820315F}"/>
              </a:ext>
            </a:extLst>
          </p:cNvPr>
          <p:cNvSpPr txBox="1"/>
          <p:nvPr/>
        </p:nvSpPr>
        <p:spPr>
          <a:xfrm>
            <a:off x="5791200" y="2514600"/>
            <a:ext cx="210502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c</a:t>
            </a:r>
            <a:r>
              <a:rPr lang="en-US" baseline="30000" dirty="0" err="1">
                <a:latin typeface="Arial" charset="0"/>
                <a:ea typeface="ＭＳ Ｐゴシック" charset="0"/>
                <a:cs typeface="ＭＳ Ｐゴシック" charset="0"/>
              </a:rPr>
              <a:t>t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= 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z</a:t>
            </a:r>
            <a:r>
              <a:rPr lang="en-US" baseline="30000" dirty="0" err="1">
                <a:latin typeface="Arial" charset="0"/>
                <a:ea typeface="ＭＳ Ｐゴシック" charset="0"/>
                <a:cs typeface="ＭＳ Ｐゴシック" charset="0"/>
              </a:rPr>
              <a:t>f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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  <a:sym typeface="Wingdings"/>
              </a:rPr>
              <a:t> c</a:t>
            </a:r>
            <a:r>
              <a:rPr lang="en-US" baseline="30000" dirty="0">
                <a:latin typeface="Arial" charset="0"/>
                <a:ea typeface="ＭＳ Ｐゴシック" charset="0"/>
                <a:cs typeface="ＭＳ Ｐゴシック" charset="0"/>
                <a:sym typeface="Wingdings"/>
              </a:rPr>
              <a:t>t-1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  <a:sym typeface="Wingdings"/>
              </a:rPr>
              <a:t>+ 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  <a:sym typeface="Wingdings"/>
              </a:rPr>
              <a:t>z</a:t>
            </a:r>
            <a:r>
              <a:rPr lang="en-US" baseline="30000" dirty="0" err="1">
                <a:latin typeface="Arial" charset="0"/>
                <a:ea typeface="ＭＳ Ｐゴシック" charset="0"/>
                <a:cs typeface="ＭＳ Ｐゴシック" charset="0"/>
                <a:sym typeface="Wingdings"/>
              </a:rPr>
              <a:t>i</a:t>
            </a:r>
            <a:r>
              <a:rPr lang="en-US" dirty="0" err="1">
                <a:latin typeface="Wingdings"/>
                <a:ea typeface="Wingdings"/>
                <a:cs typeface="Wingdings"/>
                <a:sym typeface="Wingdings"/>
              </a:rPr>
              <a:t></a:t>
            </a:r>
            <a:r>
              <a:rPr lang="en-US" dirty="0" err="1">
                <a:latin typeface="+mj-lt"/>
                <a:ea typeface="Wingdings"/>
                <a:cs typeface="Wingdings"/>
                <a:sym typeface="Wingdings"/>
              </a:rPr>
              <a:t>z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774" name="TextBox 55">
            <a:extLst>
              <a:ext uri="{FF2B5EF4-FFF2-40B4-BE49-F238E27FC236}">
                <a16:creationId xmlns:a16="http://schemas.microsoft.com/office/drawing/2014/main" id="{19470668-4B98-4F95-ACCC-4B52590F94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3048000"/>
            <a:ext cx="19145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h</a:t>
            </a:r>
            <a:r>
              <a:rPr lang="en-US" altLang="en-US" sz="1800" baseline="30000"/>
              <a:t>t</a:t>
            </a:r>
            <a:r>
              <a:rPr lang="en-US" altLang="en-US" sz="1800"/>
              <a:t> = z</a:t>
            </a:r>
            <a:r>
              <a:rPr lang="en-US" altLang="en-US" sz="1800" baseline="30000"/>
              <a:t>o</a:t>
            </a:r>
            <a:r>
              <a:rPr lang="en-US" altLang="en-US" sz="1800"/>
              <a:t> </a:t>
            </a:r>
            <a:r>
              <a:rPr lang="en-US" altLang="en-US" sz="1800">
                <a:latin typeface="Wingdings" panose="05000000000000000000" pitchFamily="2" charset="2"/>
                <a:sym typeface="Wingdings" panose="05000000000000000000" pitchFamily="2" charset="2"/>
              </a:rPr>
              <a:t></a:t>
            </a:r>
            <a:r>
              <a:rPr lang="en-US" altLang="en-US" sz="1800">
                <a:sym typeface="Wingdings" panose="05000000000000000000" pitchFamily="2" charset="2"/>
              </a:rPr>
              <a:t> tanh(c</a:t>
            </a:r>
            <a:r>
              <a:rPr lang="en-US" altLang="en-US" sz="1800" baseline="30000">
                <a:sym typeface="Wingdings" panose="05000000000000000000" pitchFamily="2" charset="2"/>
              </a:rPr>
              <a:t>t</a:t>
            </a:r>
            <a:r>
              <a:rPr lang="en-US" altLang="en-US" sz="1800">
                <a:sym typeface="Wingdings" panose="05000000000000000000" pitchFamily="2" charset="2"/>
              </a:rPr>
              <a:t>)</a:t>
            </a:r>
            <a:endParaRPr lang="en-US" altLang="en-US" sz="1800"/>
          </a:p>
        </p:txBody>
      </p:sp>
      <p:sp>
        <p:nvSpPr>
          <p:cNvPr id="30775" name="TextBox 57">
            <a:extLst>
              <a:ext uri="{FF2B5EF4-FFF2-40B4-BE49-F238E27FC236}">
                <a16:creationId xmlns:a16="http://schemas.microsoft.com/office/drawing/2014/main" id="{407173E0-A92C-44D1-9E22-338BF9F218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3581400"/>
            <a:ext cx="14112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y</a:t>
            </a:r>
            <a:r>
              <a:rPr lang="en-US" altLang="en-US" sz="1800" baseline="30000"/>
              <a:t>t</a:t>
            </a:r>
            <a:r>
              <a:rPr lang="en-US" altLang="en-US" sz="1800"/>
              <a:t> = σ(W’ h</a:t>
            </a:r>
            <a:r>
              <a:rPr lang="en-US" altLang="en-US" sz="1800" baseline="30000"/>
              <a:t>t</a:t>
            </a:r>
            <a:r>
              <a:rPr lang="en-US" altLang="en-US" sz="1800"/>
              <a:t>) </a:t>
            </a:r>
          </a:p>
        </p:txBody>
      </p:sp>
      <p:sp>
        <p:nvSpPr>
          <p:cNvPr id="30776" name="TextBox 58">
            <a:extLst>
              <a:ext uri="{FF2B5EF4-FFF2-40B4-BE49-F238E27FC236}">
                <a16:creationId xmlns:a16="http://schemas.microsoft.com/office/drawing/2014/main" id="{C1529A3A-37DA-4309-B3B5-3AE4F29095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6488113"/>
            <a:ext cx="38766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F0000"/>
                </a:solidFill>
              </a:rPr>
              <a:t>Information flow of LSTM</a:t>
            </a:r>
          </a:p>
        </p:txBody>
      </p:sp>
      <p:grpSp>
        <p:nvGrpSpPr>
          <p:cNvPr id="30777" name="群組 146">
            <a:extLst>
              <a:ext uri="{FF2B5EF4-FFF2-40B4-BE49-F238E27FC236}">
                <a16:creationId xmlns:a16="http://schemas.microsoft.com/office/drawing/2014/main" id="{12F73D8B-995C-4C1A-B82E-43519A0396EA}"/>
              </a:ext>
            </a:extLst>
          </p:cNvPr>
          <p:cNvGrpSpPr>
            <a:grpSpLocks/>
          </p:cNvGrpSpPr>
          <p:nvPr/>
        </p:nvGrpSpPr>
        <p:grpSpPr bwMode="auto">
          <a:xfrm>
            <a:off x="4267200" y="228600"/>
            <a:ext cx="438150" cy="438150"/>
            <a:chOff x="6656524" y="2699227"/>
            <a:chExt cx="438150" cy="438150"/>
          </a:xfrm>
        </p:grpSpPr>
        <p:sp>
          <p:nvSpPr>
            <p:cNvPr id="63" name="橢圓 147">
              <a:extLst>
                <a:ext uri="{FF2B5EF4-FFF2-40B4-BE49-F238E27FC236}">
                  <a16:creationId xmlns:a16="http://schemas.microsoft.com/office/drawing/2014/main" id="{9BA220E5-CE30-45A2-9CAF-F26E1FB821EB}"/>
                </a:ext>
              </a:extLst>
            </p:cNvPr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dirty="0"/>
            </a:p>
          </p:txBody>
        </p:sp>
        <p:sp>
          <p:nvSpPr>
            <p:cNvPr id="64" name="文字方塊 149">
              <a:extLst>
                <a:ext uri="{FF2B5EF4-FFF2-40B4-BE49-F238E27FC236}">
                  <a16:creationId xmlns:a16="http://schemas.microsoft.com/office/drawing/2014/main" id="{1C04EADF-AB30-4B6C-AD35-B20C08825F71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710937" y="2723025"/>
              <a:ext cx="336631" cy="369332"/>
            </a:xfrm>
            <a:prstGeom prst="rect">
              <a:avLst/>
            </a:prstGeom>
            <a:blipFill rotWithShape="1">
              <a:blip r:embed="rId5"/>
              <a:stretch>
                <a:fillRect l="-7143" t="-6557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en-US">
                  <a:noFill/>
                  <a:latin typeface="Arial" charset="0"/>
                  <a:ea typeface="ＭＳ Ｐゴシック" charset="0"/>
                  <a:cs typeface="ＭＳ Ｐゴシック" charset="0"/>
                </a:rPr>
                <a:t> </a:t>
              </a:r>
            </a:p>
          </p:txBody>
        </p:sp>
      </p:grpSp>
      <p:sp>
        <p:nvSpPr>
          <p:cNvPr id="30778" name="TextBox 2">
            <a:extLst>
              <a:ext uri="{FF2B5EF4-FFF2-40B4-BE49-F238E27FC236}">
                <a16:creationId xmlns:a16="http://schemas.microsoft.com/office/drawing/2014/main" id="{1D1EE2F9-2812-4AFE-9D02-9143E16507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228600"/>
            <a:ext cx="2416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Element-wise multiply</a:t>
            </a:r>
          </a:p>
        </p:txBody>
      </p:sp>
      <p:pic>
        <p:nvPicPr>
          <p:cNvPr id="30779" name="Picture 65">
            <a:extLst>
              <a:ext uri="{FF2B5EF4-FFF2-40B4-BE49-F238E27FC236}">
                <a16:creationId xmlns:a16="http://schemas.microsoft.com/office/drawing/2014/main" id="{EAC80913-7F0B-458C-A80C-12E18B6A63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0"/>
            <a:ext cx="2744788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22" grpId="0" animBg="1"/>
      <p:bldP spid="24" grpId="0"/>
      <p:bldP spid="5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標題 1">
            <a:extLst>
              <a:ext uri="{FF2B5EF4-FFF2-40B4-BE49-F238E27FC236}">
                <a16:creationId xmlns:a16="http://schemas.microsoft.com/office/drawing/2014/main" id="{E38659F4-CA30-4184-984E-304B62A66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" y="304800"/>
            <a:ext cx="4394200" cy="914400"/>
          </a:xfrm>
        </p:spPr>
        <p:txBody>
          <a:bodyPr/>
          <a:lstStyle/>
          <a:p>
            <a:r>
              <a:rPr lang="en-US" altLang="zh-TW" sz="3200"/>
              <a:t>LSTM information flow</a:t>
            </a:r>
            <a:endParaRPr lang="zh-TW" altLang="en-US" sz="3200"/>
          </a:p>
        </p:txBody>
      </p:sp>
      <p:grpSp>
        <p:nvGrpSpPr>
          <p:cNvPr id="31746" name="群組 129">
            <a:extLst>
              <a:ext uri="{FF2B5EF4-FFF2-40B4-BE49-F238E27FC236}">
                <a16:creationId xmlns:a16="http://schemas.microsoft.com/office/drawing/2014/main" id="{E096CDA9-3F87-4CB0-9AEB-6CC438A75D00}"/>
              </a:ext>
            </a:extLst>
          </p:cNvPr>
          <p:cNvGrpSpPr>
            <a:grpSpLocks/>
          </p:cNvGrpSpPr>
          <p:nvPr/>
        </p:nvGrpSpPr>
        <p:grpSpPr bwMode="auto">
          <a:xfrm>
            <a:off x="2444750" y="5832475"/>
            <a:ext cx="908050" cy="460375"/>
            <a:chOff x="4765592" y="6396335"/>
            <a:chExt cx="907572" cy="461665"/>
          </a:xfrm>
        </p:grpSpPr>
        <p:sp>
          <p:nvSpPr>
            <p:cNvPr id="6" name="矩形 130">
              <a:extLst>
                <a:ext uri="{FF2B5EF4-FFF2-40B4-BE49-F238E27FC236}">
                  <a16:creationId xmlns:a16="http://schemas.microsoft.com/office/drawing/2014/main" id="{DA273C1D-2A9D-4EA2-AF61-ABFBADBB5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2712" y="6442502"/>
              <a:ext cx="720346" cy="369332"/>
            </a:xfrm>
            <a:prstGeom prst="rect">
              <a:avLst/>
            </a:prstGeom>
            <a:solidFill>
              <a:srgbClr val="0000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868" name="文字方塊 131">
              <a:extLst>
                <a:ext uri="{FF2B5EF4-FFF2-40B4-BE49-F238E27FC236}">
                  <a16:creationId xmlns:a16="http://schemas.microsoft.com/office/drawing/2014/main" id="{D4886D06-4E70-4251-A885-F87CEF0349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chemeClr val="bg1"/>
                  </a:solidFill>
                </a:rPr>
                <a:t>x</a:t>
              </a:r>
              <a:r>
                <a:rPr lang="en-US" altLang="zh-TW" baseline="30000">
                  <a:solidFill>
                    <a:schemeClr val="bg1"/>
                  </a:solidFill>
                </a:rPr>
                <a:t>t</a:t>
              </a:r>
              <a:endParaRPr lang="zh-TW" altLang="en-US" baseline="30000">
                <a:solidFill>
                  <a:schemeClr val="bg1"/>
                </a:solidFill>
              </a:endParaRPr>
            </a:p>
          </p:txBody>
        </p:sp>
      </p:grpSp>
      <p:sp>
        <p:nvSpPr>
          <p:cNvPr id="8" name="矩形 136">
            <a:extLst>
              <a:ext uri="{FF2B5EF4-FFF2-40B4-BE49-F238E27FC236}">
                <a16:creationId xmlns:a16="http://schemas.microsoft.com/office/drawing/2014/main" id="{3411F6FA-359B-4840-809C-C6E3F956CC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5713" y="4424363"/>
            <a:ext cx="719137" cy="431800"/>
          </a:xfrm>
          <a:prstGeom prst="rect">
            <a:avLst/>
          </a:prstGeom>
          <a:gradFill rotWithShape="1">
            <a:gsLst>
              <a:gs pos="0">
                <a:srgbClr val="F5F5FC"/>
              </a:gs>
              <a:gs pos="64999">
                <a:srgbClr val="E6E6F6"/>
              </a:gs>
              <a:gs pos="100000">
                <a:srgbClr val="DCDCF3"/>
              </a:gs>
            </a:gsLst>
            <a:lin ang="5400000" scaled="1"/>
          </a:gradFill>
          <a:ln w="9525">
            <a:solidFill>
              <a:srgbClr val="BFBFD2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z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9" name="矩形 137">
            <a:extLst>
              <a:ext uri="{FF2B5EF4-FFF2-40B4-BE49-F238E27FC236}">
                <a16:creationId xmlns:a16="http://schemas.microsoft.com/office/drawing/2014/main" id="{9A45563C-BC69-43E7-A1DA-92409FFEA553}"/>
              </a:ext>
            </a:extLst>
          </p:cNvPr>
          <p:cNvSpPr/>
          <p:nvPr/>
        </p:nvSpPr>
        <p:spPr>
          <a:xfrm>
            <a:off x="1632507" y="442449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 err="1">
                <a:solidFill>
                  <a:srgbClr val="000000"/>
                </a:solidFill>
              </a:rPr>
              <a:t>z</a:t>
            </a:r>
            <a:r>
              <a:rPr lang="en-US" altLang="zh-TW" sz="2400" baseline="30000" dirty="0" err="1">
                <a:solidFill>
                  <a:srgbClr val="000000"/>
                </a:solidFill>
              </a:rPr>
              <a:t>i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10" name="橢圓 140">
            <a:extLst>
              <a:ext uri="{FF2B5EF4-FFF2-40B4-BE49-F238E27FC236}">
                <a16:creationId xmlns:a16="http://schemas.microsoft.com/office/drawing/2014/main" id="{F0D41403-114F-4A12-89CB-7A8E41305368}"/>
              </a:ext>
            </a:extLst>
          </p:cNvPr>
          <p:cNvSpPr/>
          <p:nvPr/>
        </p:nvSpPr>
        <p:spPr>
          <a:xfrm>
            <a:off x="2197100" y="3570288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dirty="0"/>
          </a:p>
        </p:txBody>
      </p:sp>
      <p:sp>
        <p:nvSpPr>
          <p:cNvPr id="11" name="矩形 144">
            <a:extLst>
              <a:ext uri="{FF2B5EF4-FFF2-40B4-BE49-F238E27FC236}">
                <a16:creationId xmlns:a16="http://schemas.microsoft.com/office/drawing/2014/main" id="{CFC0F074-6453-419B-8475-4E79BB69A6CB}"/>
              </a:ext>
            </a:extLst>
          </p:cNvPr>
          <p:cNvSpPr/>
          <p:nvPr/>
        </p:nvSpPr>
        <p:spPr>
          <a:xfrm>
            <a:off x="748047" y="442449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 err="1">
                <a:solidFill>
                  <a:schemeClr val="tx1"/>
                </a:solidFill>
              </a:rPr>
              <a:t>z</a:t>
            </a:r>
            <a:r>
              <a:rPr lang="en-US" altLang="zh-TW" sz="2400" baseline="30000" dirty="0" err="1">
                <a:solidFill>
                  <a:schemeClr val="tx1"/>
                </a:solidFill>
              </a:rPr>
              <a:t>f</a:t>
            </a:r>
            <a:endParaRPr lang="zh-TW" altLang="en-US" sz="2400" baseline="30000" dirty="0">
              <a:solidFill>
                <a:schemeClr val="tx1"/>
              </a:solidFill>
            </a:endParaRPr>
          </a:p>
        </p:txBody>
      </p:sp>
      <p:sp>
        <p:nvSpPr>
          <p:cNvPr id="12" name="矩形 145">
            <a:extLst>
              <a:ext uri="{FF2B5EF4-FFF2-40B4-BE49-F238E27FC236}">
                <a16:creationId xmlns:a16="http://schemas.microsoft.com/office/drawing/2014/main" id="{39DEF795-691F-4E81-B327-A5D523B87664}"/>
              </a:ext>
            </a:extLst>
          </p:cNvPr>
          <p:cNvSpPr/>
          <p:nvPr/>
        </p:nvSpPr>
        <p:spPr>
          <a:xfrm>
            <a:off x="3409813" y="4429688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z</a:t>
            </a:r>
            <a:r>
              <a:rPr lang="en-US" altLang="zh-TW" sz="2400" baseline="30000" dirty="0">
                <a:solidFill>
                  <a:srgbClr val="000000"/>
                </a:solidFill>
              </a:rPr>
              <a:t>o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grpSp>
        <p:nvGrpSpPr>
          <p:cNvPr id="31758" name="群組 146">
            <a:extLst>
              <a:ext uri="{FF2B5EF4-FFF2-40B4-BE49-F238E27FC236}">
                <a16:creationId xmlns:a16="http://schemas.microsoft.com/office/drawing/2014/main" id="{3ED33A0F-122E-4E1A-A603-E4C68D879542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2743200"/>
            <a:ext cx="438150" cy="438150"/>
            <a:chOff x="6656524" y="2699227"/>
            <a:chExt cx="438150" cy="438150"/>
          </a:xfrm>
        </p:grpSpPr>
        <p:sp>
          <p:nvSpPr>
            <p:cNvPr id="14" name="橢圓 147">
              <a:extLst>
                <a:ext uri="{FF2B5EF4-FFF2-40B4-BE49-F238E27FC236}">
                  <a16:creationId xmlns:a16="http://schemas.microsoft.com/office/drawing/2014/main" id="{FA6D6C88-8A96-4658-9173-BDE377983D51}"/>
                </a:ext>
              </a:extLst>
            </p:cNvPr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dirty="0"/>
            </a:p>
          </p:txBody>
        </p:sp>
        <p:sp>
          <p:nvSpPr>
            <p:cNvPr id="15" name="文字方塊 149">
              <a:extLst>
                <a:ext uri="{FF2B5EF4-FFF2-40B4-BE49-F238E27FC236}">
                  <a16:creationId xmlns:a16="http://schemas.microsoft.com/office/drawing/2014/main" id="{D336FFDD-77B4-4863-A843-1B9B246BC3CC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710937" y="2723025"/>
              <a:ext cx="336631" cy="369332"/>
            </a:xfrm>
            <a:prstGeom prst="rect">
              <a:avLst/>
            </a:prstGeom>
            <a:blipFill rotWithShape="1">
              <a:blip r:embed="rId2"/>
              <a:stretch>
                <a:fillRect l="-7143" t="-6557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en-US">
                  <a:noFill/>
                  <a:latin typeface="Arial" charset="0"/>
                  <a:ea typeface="ＭＳ Ｐゴシック" charset="0"/>
                  <a:cs typeface="ＭＳ Ｐゴシック" charset="0"/>
                </a:rPr>
                <a:t> </a:t>
              </a:r>
            </a:p>
          </p:txBody>
        </p:sp>
      </p:grpSp>
      <p:grpSp>
        <p:nvGrpSpPr>
          <p:cNvPr id="31759" name="群組 150">
            <a:extLst>
              <a:ext uri="{FF2B5EF4-FFF2-40B4-BE49-F238E27FC236}">
                <a16:creationId xmlns:a16="http://schemas.microsoft.com/office/drawing/2014/main" id="{FBB6B36B-50D2-4947-A522-A113FDA6174C}"/>
              </a:ext>
            </a:extLst>
          </p:cNvPr>
          <p:cNvGrpSpPr>
            <a:grpSpLocks/>
          </p:cNvGrpSpPr>
          <p:nvPr/>
        </p:nvGrpSpPr>
        <p:grpSpPr bwMode="auto">
          <a:xfrm>
            <a:off x="2185988" y="2724150"/>
            <a:ext cx="438150" cy="438150"/>
            <a:chOff x="6656524" y="2699227"/>
            <a:chExt cx="438150" cy="438150"/>
          </a:xfrm>
        </p:grpSpPr>
        <p:sp>
          <p:nvSpPr>
            <p:cNvPr id="17" name="橢圓 154">
              <a:extLst>
                <a:ext uri="{FF2B5EF4-FFF2-40B4-BE49-F238E27FC236}">
                  <a16:creationId xmlns:a16="http://schemas.microsoft.com/office/drawing/2014/main" id="{497E974C-48B6-4DA2-9D22-0FC9979198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6524" y="2699227"/>
              <a:ext cx="438150" cy="438150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TW" altLang="en-US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18" name="文字方塊 155">
              <a:extLst>
                <a:ext uri="{FF2B5EF4-FFF2-40B4-BE49-F238E27FC236}">
                  <a16:creationId xmlns:a16="http://schemas.microsoft.com/office/drawing/2014/main" id="{BCE87FB2-F302-4A16-8233-EEBC0B41537A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766595" y="2808578"/>
              <a:ext cx="283732" cy="276999"/>
            </a:xfrm>
            <a:prstGeom prst="rect">
              <a:avLst/>
            </a:prstGeom>
            <a:blipFill rotWithShape="1">
              <a:blip r:embed="rId3"/>
              <a:stretch>
                <a:fillRect l="-8333" t="-8511" b="-4255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en-US">
                  <a:noFill/>
                  <a:latin typeface="Arial" charset="0"/>
                  <a:ea typeface="ＭＳ Ｐゴシック" charset="0"/>
                  <a:cs typeface="ＭＳ Ｐゴシック" charset="0"/>
                </a:rPr>
                <a:t> </a:t>
              </a:r>
            </a:p>
          </p:txBody>
        </p:sp>
      </p:grpSp>
      <p:sp>
        <p:nvSpPr>
          <p:cNvPr id="19" name="橢圓 167">
            <a:extLst>
              <a:ext uri="{FF2B5EF4-FFF2-40B4-BE49-F238E27FC236}">
                <a16:creationId xmlns:a16="http://schemas.microsoft.com/office/drawing/2014/main" id="{E6389FCB-5F48-4B27-95F1-1F0FF3848BE6}"/>
              </a:ext>
            </a:extLst>
          </p:cNvPr>
          <p:cNvSpPr/>
          <p:nvPr/>
        </p:nvSpPr>
        <p:spPr>
          <a:xfrm>
            <a:off x="3546475" y="2746375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dirty="0"/>
          </a:p>
        </p:txBody>
      </p:sp>
      <p:sp>
        <p:nvSpPr>
          <p:cNvPr id="20" name="矩形 169">
            <a:extLst>
              <a:ext uri="{FF2B5EF4-FFF2-40B4-BE49-F238E27FC236}">
                <a16:creationId xmlns:a16="http://schemas.microsoft.com/office/drawing/2014/main" id="{99E84FFF-8101-416D-B35D-5B1B72C0EA7A}"/>
              </a:ext>
            </a:extLst>
          </p:cNvPr>
          <p:cNvSpPr/>
          <p:nvPr/>
        </p:nvSpPr>
        <p:spPr>
          <a:xfrm>
            <a:off x="3407878" y="1409486"/>
            <a:ext cx="72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1764" name="文字方塊 211">
            <a:extLst>
              <a:ext uri="{FF2B5EF4-FFF2-40B4-BE49-F238E27FC236}">
                <a16:creationId xmlns:a16="http://schemas.microsoft.com/office/drawing/2014/main" id="{A5F9FAC3-6B5F-47F3-8EC8-81FA28EEE0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5813" y="1395413"/>
            <a:ext cx="908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y</a:t>
            </a:r>
            <a:r>
              <a:rPr lang="en-US" altLang="zh-TW" baseline="30000"/>
              <a:t>t</a:t>
            </a:r>
            <a:endParaRPr lang="zh-TW" altLang="en-US" baseline="30000"/>
          </a:p>
        </p:txBody>
      </p:sp>
      <p:cxnSp>
        <p:nvCxnSpPr>
          <p:cNvPr id="22" name="直線單箭頭接點 215">
            <a:extLst>
              <a:ext uri="{FF2B5EF4-FFF2-40B4-BE49-F238E27FC236}">
                <a16:creationId xmlns:a16="http://schemas.microsoft.com/office/drawing/2014/main" id="{B3B671C9-4DA0-4F46-9907-B8CC5E1A6FA4}"/>
              </a:ext>
            </a:extLst>
          </p:cNvPr>
          <p:cNvCxnSpPr>
            <a:cxnSpLocks/>
          </p:cNvCxnSpPr>
          <p:nvPr/>
        </p:nvCxnSpPr>
        <p:spPr>
          <a:xfrm flipH="1" flipV="1">
            <a:off x="1108075" y="3217863"/>
            <a:ext cx="0" cy="123031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16">
            <a:extLst>
              <a:ext uri="{FF2B5EF4-FFF2-40B4-BE49-F238E27FC236}">
                <a16:creationId xmlns:a16="http://schemas.microsoft.com/office/drawing/2014/main" id="{8E97BFF6-D3B8-416F-895A-8FAB2EA5FDA6}"/>
              </a:ext>
            </a:extLst>
          </p:cNvPr>
          <p:cNvCxnSpPr>
            <a:cxnSpLocks/>
          </p:cNvCxnSpPr>
          <p:nvPr/>
        </p:nvCxnSpPr>
        <p:spPr>
          <a:xfrm>
            <a:off x="1314450" y="2981325"/>
            <a:ext cx="88741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17">
            <a:extLst>
              <a:ext uri="{FF2B5EF4-FFF2-40B4-BE49-F238E27FC236}">
                <a16:creationId xmlns:a16="http://schemas.microsoft.com/office/drawing/2014/main" id="{B8E5860C-5CCF-45C4-9DCA-C2C4707FD96C}"/>
              </a:ext>
            </a:extLst>
          </p:cNvPr>
          <p:cNvCxnSpPr>
            <a:cxnSpLocks/>
            <a:endCxn id="10" idx="5"/>
          </p:cNvCxnSpPr>
          <p:nvPr/>
        </p:nvCxnSpPr>
        <p:spPr>
          <a:xfrm flipH="1" flipV="1">
            <a:off x="2571750" y="3944938"/>
            <a:ext cx="338138" cy="4953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22">
            <a:extLst>
              <a:ext uri="{FF2B5EF4-FFF2-40B4-BE49-F238E27FC236}">
                <a16:creationId xmlns:a16="http://schemas.microsoft.com/office/drawing/2014/main" id="{38253FB2-E52E-4938-8AF4-8CF20D083BDA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1992313" y="3944938"/>
            <a:ext cx="269875" cy="4794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23">
            <a:extLst>
              <a:ext uri="{FF2B5EF4-FFF2-40B4-BE49-F238E27FC236}">
                <a16:creationId xmlns:a16="http://schemas.microsoft.com/office/drawing/2014/main" id="{C9572A9D-EBEA-4A5E-A24B-8DAB062442DD}"/>
              </a:ext>
            </a:extLst>
          </p:cNvPr>
          <p:cNvCxnSpPr>
            <a:cxnSpLocks/>
          </p:cNvCxnSpPr>
          <p:nvPr/>
        </p:nvCxnSpPr>
        <p:spPr>
          <a:xfrm flipV="1">
            <a:off x="2413000" y="3170238"/>
            <a:ext cx="0" cy="3968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向下箭號 161">
            <a:extLst>
              <a:ext uri="{FF2B5EF4-FFF2-40B4-BE49-F238E27FC236}">
                <a16:creationId xmlns:a16="http://schemas.microsoft.com/office/drawing/2014/main" id="{F37E2EC0-CE0D-41A8-91B8-487D493563C8}"/>
              </a:ext>
            </a:extLst>
          </p:cNvPr>
          <p:cNvSpPr/>
          <p:nvPr/>
        </p:nvSpPr>
        <p:spPr>
          <a:xfrm flipV="1">
            <a:off x="3561017" y="1935577"/>
            <a:ext cx="438150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8" name="向下箭號 162">
            <a:extLst>
              <a:ext uri="{FF2B5EF4-FFF2-40B4-BE49-F238E27FC236}">
                <a16:creationId xmlns:a16="http://schemas.microsoft.com/office/drawing/2014/main" id="{D136081D-4BEB-49A8-B545-8EDA4EE4E5AD}"/>
              </a:ext>
            </a:extLst>
          </p:cNvPr>
          <p:cNvSpPr/>
          <p:nvPr/>
        </p:nvSpPr>
        <p:spPr>
          <a:xfrm rot="2620627" flipV="1">
            <a:off x="3304110" y="4885731"/>
            <a:ext cx="438150" cy="985507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9" name="向下箭號 163">
            <a:extLst>
              <a:ext uri="{FF2B5EF4-FFF2-40B4-BE49-F238E27FC236}">
                <a16:creationId xmlns:a16="http://schemas.microsoft.com/office/drawing/2014/main" id="{946EF359-8D50-4BA3-9B34-559CB4A2E0DA}"/>
              </a:ext>
            </a:extLst>
          </p:cNvPr>
          <p:cNvSpPr/>
          <p:nvPr/>
        </p:nvSpPr>
        <p:spPr>
          <a:xfrm rot="20057551" flipV="1">
            <a:off x="1890566" y="4880210"/>
            <a:ext cx="438150" cy="90908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0" name="向下箭號 165">
            <a:extLst>
              <a:ext uri="{FF2B5EF4-FFF2-40B4-BE49-F238E27FC236}">
                <a16:creationId xmlns:a16="http://schemas.microsoft.com/office/drawing/2014/main" id="{BC8CFCCC-390C-4F77-A140-F49A78A8BF12}"/>
              </a:ext>
            </a:extLst>
          </p:cNvPr>
          <p:cNvSpPr/>
          <p:nvPr/>
        </p:nvSpPr>
        <p:spPr>
          <a:xfrm rot="1353372" flipV="1">
            <a:off x="2602410" y="4925905"/>
            <a:ext cx="438150" cy="8611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1" name="向下箭號 166">
            <a:extLst>
              <a:ext uri="{FF2B5EF4-FFF2-40B4-BE49-F238E27FC236}">
                <a16:creationId xmlns:a16="http://schemas.microsoft.com/office/drawing/2014/main" id="{DE0613A4-3050-42A4-B6FD-F3543620593E}"/>
              </a:ext>
            </a:extLst>
          </p:cNvPr>
          <p:cNvSpPr/>
          <p:nvPr/>
        </p:nvSpPr>
        <p:spPr>
          <a:xfrm rot="18851723" flipV="1">
            <a:off x="1144104" y="4854597"/>
            <a:ext cx="438150" cy="103046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31785" name="群組 230">
            <a:extLst>
              <a:ext uri="{FF2B5EF4-FFF2-40B4-BE49-F238E27FC236}">
                <a16:creationId xmlns:a16="http://schemas.microsoft.com/office/drawing/2014/main" id="{A9BFB19E-D546-4901-A9F1-E731C5E9BD20}"/>
              </a:ext>
            </a:extLst>
          </p:cNvPr>
          <p:cNvGrpSpPr>
            <a:grpSpLocks/>
          </p:cNvGrpSpPr>
          <p:nvPr/>
        </p:nvGrpSpPr>
        <p:grpSpPr bwMode="auto">
          <a:xfrm>
            <a:off x="1649413" y="5821363"/>
            <a:ext cx="908050" cy="461962"/>
            <a:chOff x="4765592" y="6396335"/>
            <a:chExt cx="907572" cy="461665"/>
          </a:xfrm>
        </p:grpSpPr>
        <p:sp>
          <p:nvSpPr>
            <p:cNvPr id="33" name="矩形 231">
              <a:extLst>
                <a:ext uri="{FF2B5EF4-FFF2-40B4-BE49-F238E27FC236}">
                  <a16:creationId xmlns:a16="http://schemas.microsoft.com/office/drawing/2014/main" id="{26E9CACF-62F9-4754-B377-FA41C0EA5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2712" y="6442342"/>
              <a:ext cx="720346" cy="369650"/>
            </a:xfrm>
            <a:prstGeom prst="rect">
              <a:avLst/>
            </a:prstGeom>
            <a:solidFill>
              <a:srgbClr val="E2E2FF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862" name="文字方塊 232">
              <a:extLst>
                <a:ext uri="{FF2B5EF4-FFF2-40B4-BE49-F238E27FC236}">
                  <a16:creationId xmlns:a16="http://schemas.microsoft.com/office/drawing/2014/main" id="{0ABFF0DD-A9F1-425D-9577-18F94D3A31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000000"/>
                  </a:solidFill>
                </a:rPr>
                <a:t>h</a:t>
              </a:r>
              <a:r>
                <a:rPr lang="en-US" altLang="zh-TW" baseline="30000">
                  <a:solidFill>
                    <a:srgbClr val="000000"/>
                  </a:solidFill>
                </a:rPr>
                <a:t>t-1</a:t>
              </a:r>
              <a:endParaRPr lang="zh-TW" altLang="en-US" baseline="30000">
                <a:solidFill>
                  <a:srgbClr val="000000"/>
                </a:solidFill>
              </a:endParaRPr>
            </a:p>
          </p:txBody>
        </p:sp>
      </p:grpSp>
      <p:grpSp>
        <p:nvGrpSpPr>
          <p:cNvPr id="31786" name="群組 233">
            <a:extLst>
              <a:ext uri="{FF2B5EF4-FFF2-40B4-BE49-F238E27FC236}">
                <a16:creationId xmlns:a16="http://schemas.microsoft.com/office/drawing/2014/main" id="{A7967183-4ECE-4848-ADD8-E813AA83E618}"/>
              </a:ext>
            </a:extLst>
          </p:cNvPr>
          <p:cNvGrpSpPr>
            <a:grpSpLocks/>
          </p:cNvGrpSpPr>
          <p:nvPr/>
        </p:nvGrpSpPr>
        <p:grpSpPr bwMode="auto">
          <a:xfrm>
            <a:off x="-165100" y="2117725"/>
            <a:ext cx="908050" cy="461963"/>
            <a:chOff x="4775004" y="6396335"/>
            <a:chExt cx="907572" cy="461665"/>
          </a:xfrm>
        </p:grpSpPr>
        <p:sp>
          <p:nvSpPr>
            <p:cNvPr id="36" name="矩形 234">
              <a:extLst>
                <a:ext uri="{FF2B5EF4-FFF2-40B4-BE49-F238E27FC236}">
                  <a16:creationId xmlns:a16="http://schemas.microsoft.com/office/drawing/2014/main" id="{834E3D57-14C7-47D1-A01C-DF3F855A3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2604" y="6442343"/>
              <a:ext cx="720346" cy="369648"/>
            </a:xfrm>
            <a:prstGeom prst="rect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37" name="文字方塊 235">
              <a:extLst>
                <a:ext uri="{FF2B5EF4-FFF2-40B4-BE49-F238E27FC236}">
                  <a16:creationId xmlns:a16="http://schemas.microsoft.com/office/drawing/2014/main" id="{6E4D1531-7D72-4A13-8A81-F988DB64EA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400" dirty="0">
                  <a:latin typeface="+mn-lt"/>
                  <a:ea typeface="+mn-ea"/>
                </a:rPr>
                <a:t>c</a:t>
              </a:r>
              <a:r>
                <a:rPr lang="en-US" altLang="zh-TW" sz="2400" baseline="30000" dirty="0">
                  <a:latin typeface="+mn-lt"/>
                  <a:ea typeface="+mn-ea"/>
                </a:rPr>
                <a:t>t-1</a:t>
              </a:r>
              <a:endParaRPr lang="zh-TW" altLang="en-US" sz="2400" baseline="30000" dirty="0">
                <a:latin typeface="+mn-lt"/>
                <a:ea typeface="+mn-ea"/>
              </a:endParaRPr>
            </a:p>
          </p:txBody>
        </p:sp>
      </p:grpSp>
      <p:grpSp>
        <p:nvGrpSpPr>
          <p:cNvPr id="31787" name="群組 236">
            <a:extLst>
              <a:ext uri="{FF2B5EF4-FFF2-40B4-BE49-F238E27FC236}">
                <a16:creationId xmlns:a16="http://schemas.microsoft.com/office/drawing/2014/main" id="{7BEBE21C-4507-43BF-92B1-91BC0555605C}"/>
              </a:ext>
            </a:extLst>
          </p:cNvPr>
          <p:cNvGrpSpPr>
            <a:grpSpLocks/>
          </p:cNvGrpSpPr>
          <p:nvPr/>
        </p:nvGrpSpPr>
        <p:grpSpPr bwMode="auto">
          <a:xfrm>
            <a:off x="4024313" y="2079625"/>
            <a:ext cx="908050" cy="460375"/>
            <a:chOff x="4775004" y="6396335"/>
            <a:chExt cx="907572" cy="461665"/>
          </a:xfrm>
        </p:grpSpPr>
        <p:sp>
          <p:nvSpPr>
            <p:cNvPr id="39" name="矩形 237">
              <a:extLst>
                <a:ext uri="{FF2B5EF4-FFF2-40B4-BE49-F238E27FC236}">
                  <a16:creationId xmlns:a16="http://schemas.microsoft.com/office/drawing/2014/main" id="{652C3B1D-26E9-43E5-B342-0BFA2C613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2604" y="6442502"/>
              <a:ext cx="720346" cy="369332"/>
            </a:xfrm>
            <a:prstGeom prst="rect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文字方塊 238">
              <a:extLst>
                <a:ext uri="{FF2B5EF4-FFF2-40B4-BE49-F238E27FC236}">
                  <a16:creationId xmlns:a16="http://schemas.microsoft.com/office/drawing/2014/main" id="{7932CD1A-1BFC-4AF6-96AB-6234F510EE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400" dirty="0" err="1">
                  <a:latin typeface="+mn-lt"/>
                  <a:ea typeface="+mn-ea"/>
                </a:rPr>
                <a:t>c</a:t>
              </a:r>
              <a:r>
                <a:rPr lang="en-US" altLang="zh-TW" sz="2400" baseline="30000" dirty="0" err="1">
                  <a:latin typeface="+mn-lt"/>
                  <a:ea typeface="+mn-ea"/>
                </a:rPr>
                <a:t>t</a:t>
              </a:r>
              <a:endParaRPr lang="zh-TW" altLang="en-US" sz="2400" baseline="30000" dirty="0">
                <a:latin typeface="+mn-lt"/>
                <a:ea typeface="+mn-ea"/>
              </a:endParaRPr>
            </a:p>
          </p:txBody>
        </p:sp>
      </p:grpSp>
      <p:sp>
        <p:nvSpPr>
          <p:cNvPr id="41" name="手繪多邊形 2">
            <a:extLst>
              <a:ext uri="{FF2B5EF4-FFF2-40B4-BE49-F238E27FC236}">
                <a16:creationId xmlns:a16="http://schemas.microsoft.com/office/drawing/2014/main" id="{DD6AB16F-3BC4-4042-9402-BCED0F75F3AA}"/>
              </a:ext>
            </a:extLst>
          </p:cNvPr>
          <p:cNvSpPr/>
          <p:nvPr/>
        </p:nvSpPr>
        <p:spPr>
          <a:xfrm>
            <a:off x="2525713" y="2335213"/>
            <a:ext cx="1625600" cy="379412"/>
          </a:xfrm>
          <a:custGeom>
            <a:avLst/>
            <a:gdLst>
              <a:gd name="connsiteX0" fmla="*/ 0 w 1625600"/>
              <a:gd name="connsiteY0" fmla="*/ 378228 h 378228"/>
              <a:gd name="connsiteX1" fmla="*/ 508000 w 1625600"/>
              <a:gd name="connsiteY1" fmla="*/ 73428 h 378228"/>
              <a:gd name="connsiteX2" fmla="*/ 1625600 w 1625600"/>
              <a:gd name="connsiteY2" fmla="*/ 857 h 37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600" h="378228">
                <a:moveTo>
                  <a:pt x="0" y="378228"/>
                </a:moveTo>
                <a:cubicBezTo>
                  <a:pt x="118533" y="257275"/>
                  <a:pt x="237067" y="136323"/>
                  <a:pt x="508000" y="73428"/>
                </a:cubicBezTo>
                <a:cubicBezTo>
                  <a:pt x="778933" y="10533"/>
                  <a:pt x="1395791" y="-3981"/>
                  <a:pt x="1625600" y="857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2" name="手繪多邊形 4">
            <a:extLst>
              <a:ext uri="{FF2B5EF4-FFF2-40B4-BE49-F238E27FC236}">
                <a16:creationId xmlns:a16="http://schemas.microsoft.com/office/drawing/2014/main" id="{07A51F0D-AB19-4FAB-BEC5-01747E03A202}"/>
              </a:ext>
            </a:extLst>
          </p:cNvPr>
          <p:cNvSpPr/>
          <p:nvPr/>
        </p:nvSpPr>
        <p:spPr>
          <a:xfrm>
            <a:off x="623888" y="2365375"/>
            <a:ext cx="434975" cy="377825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43" name="直線單箭頭接點 242">
            <a:extLst>
              <a:ext uri="{FF2B5EF4-FFF2-40B4-BE49-F238E27FC236}">
                <a16:creationId xmlns:a16="http://schemas.microsoft.com/office/drawing/2014/main" id="{76C208AD-9954-4D35-959B-BC6FA38B897F}"/>
              </a:ext>
            </a:extLst>
          </p:cNvPr>
          <p:cNvCxnSpPr>
            <a:cxnSpLocks/>
          </p:cNvCxnSpPr>
          <p:nvPr/>
        </p:nvCxnSpPr>
        <p:spPr>
          <a:xfrm>
            <a:off x="2659063" y="2981325"/>
            <a:ext cx="88741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243">
            <a:extLst>
              <a:ext uri="{FF2B5EF4-FFF2-40B4-BE49-F238E27FC236}">
                <a16:creationId xmlns:a16="http://schemas.microsoft.com/office/drawing/2014/main" id="{37265613-320D-47F4-B55F-ACE03972CA57}"/>
              </a:ext>
            </a:extLst>
          </p:cNvPr>
          <p:cNvCxnSpPr>
            <a:cxnSpLocks/>
          </p:cNvCxnSpPr>
          <p:nvPr/>
        </p:nvCxnSpPr>
        <p:spPr>
          <a:xfrm flipH="1" flipV="1">
            <a:off x="3779838" y="3184525"/>
            <a:ext cx="0" cy="12303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群組 244">
            <a:extLst>
              <a:ext uri="{FF2B5EF4-FFF2-40B4-BE49-F238E27FC236}">
                <a16:creationId xmlns:a16="http://schemas.microsoft.com/office/drawing/2014/main" id="{DA5C179F-7E4C-4CB8-ABB9-A1E7FF269838}"/>
              </a:ext>
            </a:extLst>
          </p:cNvPr>
          <p:cNvGrpSpPr>
            <a:grpSpLocks/>
          </p:cNvGrpSpPr>
          <p:nvPr/>
        </p:nvGrpSpPr>
        <p:grpSpPr bwMode="auto">
          <a:xfrm>
            <a:off x="6713538" y="5818188"/>
            <a:ext cx="908050" cy="460375"/>
            <a:chOff x="4765592" y="6396335"/>
            <a:chExt cx="907572" cy="461665"/>
          </a:xfrm>
        </p:grpSpPr>
        <p:sp>
          <p:nvSpPr>
            <p:cNvPr id="46" name="矩形 245">
              <a:extLst>
                <a:ext uri="{FF2B5EF4-FFF2-40B4-BE49-F238E27FC236}">
                  <a16:creationId xmlns:a16="http://schemas.microsoft.com/office/drawing/2014/main" id="{62698504-BD90-4CD7-BBF3-EE40D00594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2712" y="6442501"/>
              <a:ext cx="720346" cy="369332"/>
            </a:xfrm>
            <a:prstGeom prst="rect">
              <a:avLst/>
            </a:prstGeom>
            <a:solidFill>
              <a:srgbClr val="0000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856" name="文字方塊 246">
              <a:extLst>
                <a:ext uri="{FF2B5EF4-FFF2-40B4-BE49-F238E27FC236}">
                  <a16:creationId xmlns:a16="http://schemas.microsoft.com/office/drawing/2014/main" id="{579C1189-C1E0-4CCC-9FFF-06A62A0A68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chemeClr val="bg1"/>
                  </a:solidFill>
                </a:rPr>
                <a:t>x</a:t>
              </a:r>
              <a:r>
                <a:rPr lang="en-US" altLang="zh-TW" baseline="30000">
                  <a:solidFill>
                    <a:schemeClr val="bg1"/>
                  </a:solidFill>
                </a:rPr>
                <a:t>t+1</a:t>
              </a:r>
              <a:endParaRPr lang="zh-TW" altLang="en-US" baseline="30000">
                <a:solidFill>
                  <a:schemeClr val="bg1"/>
                </a:solidFill>
              </a:endParaRPr>
            </a:p>
          </p:txBody>
        </p:sp>
      </p:grpSp>
      <p:sp>
        <p:nvSpPr>
          <p:cNvPr id="48" name="矩形 247">
            <a:extLst>
              <a:ext uri="{FF2B5EF4-FFF2-40B4-BE49-F238E27FC236}">
                <a16:creationId xmlns:a16="http://schemas.microsoft.com/office/drawing/2014/main" id="{08117E78-6279-4F01-9EEE-0F5FDC84B0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1638" y="4411663"/>
            <a:ext cx="720725" cy="431800"/>
          </a:xfrm>
          <a:prstGeom prst="rect">
            <a:avLst/>
          </a:prstGeom>
          <a:gradFill rotWithShape="1">
            <a:gsLst>
              <a:gs pos="0">
                <a:srgbClr val="F5F5FC"/>
              </a:gs>
              <a:gs pos="64999">
                <a:srgbClr val="E6E6F6"/>
              </a:gs>
              <a:gs pos="100000">
                <a:srgbClr val="DCDCF3"/>
              </a:gs>
            </a:gsLst>
            <a:lin ang="5400000" scaled="1"/>
          </a:gradFill>
          <a:ln w="9525">
            <a:solidFill>
              <a:srgbClr val="BFBFD2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z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9" name="矩形 248">
            <a:extLst>
              <a:ext uri="{FF2B5EF4-FFF2-40B4-BE49-F238E27FC236}">
                <a16:creationId xmlns:a16="http://schemas.microsoft.com/office/drawing/2014/main" id="{393D82D3-B1E4-4F1D-A621-E0A9F3874422}"/>
              </a:ext>
            </a:extLst>
          </p:cNvPr>
          <p:cNvSpPr/>
          <p:nvPr/>
        </p:nvSpPr>
        <p:spPr>
          <a:xfrm>
            <a:off x="5859145" y="441202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 err="1">
                <a:solidFill>
                  <a:srgbClr val="000000"/>
                </a:solidFill>
              </a:rPr>
              <a:t>z</a:t>
            </a:r>
            <a:r>
              <a:rPr lang="en-US" altLang="zh-TW" sz="2400" baseline="30000" dirty="0" err="1">
                <a:solidFill>
                  <a:srgbClr val="000000"/>
                </a:solidFill>
              </a:rPr>
              <a:t>i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50" name="橢圓 250">
            <a:extLst>
              <a:ext uri="{FF2B5EF4-FFF2-40B4-BE49-F238E27FC236}">
                <a16:creationId xmlns:a16="http://schemas.microsoft.com/office/drawing/2014/main" id="{008B17CE-0158-47C7-A992-05C34DBE10FF}"/>
              </a:ext>
            </a:extLst>
          </p:cNvPr>
          <p:cNvSpPr/>
          <p:nvPr/>
        </p:nvSpPr>
        <p:spPr>
          <a:xfrm>
            <a:off x="6424613" y="3559175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dirty="0"/>
          </a:p>
        </p:txBody>
      </p:sp>
      <p:sp>
        <p:nvSpPr>
          <p:cNvPr id="51" name="矩形 252">
            <a:extLst>
              <a:ext uri="{FF2B5EF4-FFF2-40B4-BE49-F238E27FC236}">
                <a16:creationId xmlns:a16="http://schemas.microsoft.com/office/drawing/2014/main" id="{B4D7EC3E-892A-4E50-BAEA-13832AB0BBF1}"/>
              </a:ext>
            </a:extLst>
          </p:cNvPr>
          <p:cNvSpPr/>
          <p:nvPr/>
        </p:nvSpPr>
        <p:spPr>
          <a:xfrm>
            <a:off x="4974685" y="441202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 err="1">
                <a:solidFill>
                  <a:srgbClr val="000000"/>
                </a:solidFill>
              </a:rPr>
              <a:t>z</a:t>
            </a:r>
            <a:r>
              <a:rPr lang="en-US" altLang="zh-TW" sz="2400" baseline="30000" dirty="0" err="1">
                <a:solidFill>
                  <a:srgbClr val="000000"/>
                </a:solidFill>
              </a:rPr>
              <a:t>f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52" name="矩形 253">
            <a:extLst>
              <a:ext uri="{FF2B5EF4-FFF2-40B4-BE49-F238E27FC236}">
                <a16:creationId xmlns:a16="http://schemas.microsoft.com/office/drawing/2014/main" id="{732B59D8-0CF0-4EC0-8200-966A4F52F488}"/>
              </a:ext>
            </a:extLst>
          </p:cNvPr>
          <p:cNvSpPr/>
          <p:nvPr/>
        </p:nvSpPr>
        <p:spPr>
          <a:xfrm>
            <a:off x="7636451" y="4417218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z</a:t>
            </a:r>
            <a:r>
              <a:rPr lang="en-US" altLang="zh-TW" sz="2400" baseline="30000" dirty="0">
                <a:solidFill>
                  <a:srgbClr val="000000"/>
                </a:solidFill>
              </a:rPr>
              <a:t>o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53" name="橢圓 255">
            <a:extLst>
              <a:ext uri="{FF2B5EF4-FFF2-40B4-BE49-F238E27FC236}">
                <a16:creationId xmlns:a16="http://schemas.microsoft.com/office/drawing/2014/main" id="{452A400E-A496-4C3B-A897-2B8E344A0BBB}"/>
              </a:ext>
            </a:extLst>
          </p:cNvPr>
          <p:cNvSpPr/>
          <p:nvPr/>
        </p:nvSpPr>
        <p:spPr>
          <a:xfrm>
            <a:off x="5097463" y="2740025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dirty="0"/>
          </a:p>
        </p:txBody>
      </p:sp>
      <p:grpSp>
        <p:nvGrpSpPr>
          <p:cNvPr id="54" name="群組 257">
            <a:extLst>
              <a:ext uri="{FF2B5EF4-FFF2-40B4-BE49-F238E27FC236}">
                <a16:creationId xmlns:a16="http://schemas.microsoft.com/office/drawing/2014/main" id="{A7F6045F-F362-4C0E-B1BC-C39330DD12B6}"/>
              </a:ext>
            </a:extLst>
          </p:cNvPr>
          <p:cNvGrpSpPr>
            <a:grpSpLocks/>
          </p:cNvGrpSpPr>
          <p:nvPr/>
        </p:nvGrpSpPr>
        <p:grpSpPr bwMode="auto">
          <a:xfrm>
            <a:off x="6413500" y="2713038"/>
            <a:ext cx="438150" cy="438150"/>
            <a:chOff x="6656524" y="2699227"/>
            <a:chExt cx="438150" cy="438150"/>
          </a:xfrm>
        </p:grpSpPr>
        <p:sp>
          <p:nvSpPr>
            <p:cNvPr id="55" name="橢圓 258">
              <a:extLst>
                <a:ext uri="{FF2B5EF4-FFF2-40B4-BE49-F238E27FC236}">
                  <a16:creationId xmlns:a16="http://schemas.microsoft.com/office/drawing/2014/main" id="{9F1817D1-50FF-4BEF-BEA9-F6C2A2CF3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6524" y="2699227"/>
              <a:ext cx="438150" cy="438150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TW" altLang="en-US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56" name="文字方塊 259">
              <a:extLst>
                <a:ext uri="{FF2B5EF4-FFF2-40B4-BE49-F238E27FC236}">
                  <a16:creationId xmlns:a16="http://schemas.microsoft.com/office/drawing/2014/main" id="{02FBCA7B-B3CC-4641-B55F-52118A26A604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766595" y="2808578"/>
              <a:ext cx="283732" cy="276999"/>
            </a:xfrm>
            <a:prstGeom prst="rect">
              <a:avLst/>
            </a:prstGeom>
            <a:blipFill rotWithShape="1">
              <a:blip r:embed="rId4"/>
              <a:stretch>
                <a:fillRect l="-10638" t="-8511" b="-4255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en-US">
                  <a:noFill/>
                  <a:latin typeface="Arial" charset="0"/>
                  <a:ea typeface="ＭＳ Ｐゴシック" charset="0"/>
                  <a:cs typeface="ＭＳ Ｐゴシック" charset="0"/>
                </a:rPr>
                <a:t> </a:t>
              </a:r>
            </a:p>
          </p:txBody>
        </p:sp>
      </p:grpSp>
      <p:sp>
        <p:nvSpPr>
          <p:cNvPr id="57" name="橢圓 261">
            <a:extLst>
              <a:ext uri="{FF2B5EF4-FFF2-40B4-BE49-F238E27FC236}">
                <a16:creationId xmlns:a16="http://schemas.microsoft.com/office/drawing/2014/main" id="{CECFCE3B-08B7-4A62-9856-4006C5D2AAA2}"/>
              </a:ext>
            </a:extLst>
          </p:cNvPr>
          <p:cNvSpPr/>
          <p:nvPr/>
        </p:nvSpPr>
        <p:spPr>
          <a:xfrm>
            <a:off x="7772400" y="2735263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dirty="0"/>
          </a:p>
        </p:txBody>
      </p:sp>
      <p:sp>
        <p:nvSpPr>
          <p:cNvPr id="58" name="矩形 263">
            <a:extLst>
              <a:ext uri="{FF2B5EF4-FFF2-40B4-BE49-F238E27FC236}">
                <a16:creationId xmlns:a16="http://schemas.microsoft.com/office/drawing/2014/main" id="{AFFA5767-B1C3-4A4C-A645-FFBA2F082AA6}"/>
              </a:ext>
            </a:extLst>
          </p:cNvPr>
          <p:cNvSpPr/>
          <p:nvPr/>
        </p:nvSpPr>
        <p:spPr>
          <a:xfrm>
            <a:off x="7634516" y="1397016"/>
            <a:ext cx="72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9" name="文字方塊 264">
            <a:extLst>
              <a:ext uri="{FF2B5EF4-FFF2-40B4-BE49-F238E27FC236}">
                <a16:creationId xmlns:a16="http://schemas.microsoft.com/office/drawing/2014/main" id="{15D42D9C-A527-4E53-B3DB-6C9134C4B0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3325" y="1382713"/>
            <a:ext cx="9064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y</a:t>
            </a:r>
            <a:r>
              <a:rPr lang="en-US" altLang="zh-TW" baseline="30000"/>
              <a:t>t+1</a:t>
            </a:r>
            <a:endParaRPr lang="zh-TW" altLang="en-US" baseline="30000"/>
          </a:p>
        </p:txBody>
      </p:sp>
      <p:cxnSp>
        <p:nvCxnSpPr>
          <p:cNvPr id="60" name="直線單箭頭接點 265">
            <a:extLst>
              <a:ext uri="{FF2B5EF4-FFF2-40B4-BE49-F238E27FC236}">
                <a16:creationId xmlns:a16="http://schemas.microsoft.com/office/drawing/2014/main" id="{E43F8605-1DED-4291-9E05-72C1FF36BBBA}"/>
              </a:ext>
            </a:extLst>
          </p:cNvPr>
          <p:cNvCxnSpPr>
            <a:cxnSpLocks/>
          </p:cNvCxnSpPr>
          <p:nvPr/>
        </p:nvCxnSpPr>
        <p:spPr>
          <a:xfrm flipH="1" flipV="1">
            <a:off x="5334000" y="3205163"/>
            <a:ext cx="0" cy="123031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266">
            <a:extLst>
              <a:ext uri="{FF2B5EF4-FFF2-40B4-BE49-F238E27FC236}">
                <a16:creationId xmlns:a16="http://schemas.microsoft.com/office/drawing/2014/main" id="{B3D4CC9B-095F-4F24-8F7C-975BC0871E2E}"/>
              </a:ext>
            </a:extLst>
          </p:cNvPr>
          <p:cNvCxnSpPr>
            <a:cxnSpLocks/>
          </p:cNvCxnSpPr>
          <p:nvPr/>
        </p:nvCxnSpPr>
        <p:spPr>
          <a:xfrm>
            <a:off x="5540375" y="2968625"/>
            <a:ext cx="88741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267">
            <a:extLst>
              <a:ext uri="{FF2B5EF4-FFF2-40B4-BE49-F238E27FC236}">
                <a16:creationId xmlns:a16="http://schemas.microsoft.com/office/drawing/2014/main" id="{A267B692-1E41-432A-81A1-D0C39B8FB52D}"/>
              </a:ext>
            </a:extLst>
          </p:cNvPr>
          <p:cNvCxnSpPr>
            <a:cxnSpLocks/>
            <a:endCxn id="50" idx="5"/>
          </p:cNvCxnSpPr>
          <p:nvPr/>
        </p:nvCxnSpPr>
        <p:spPr>
          <a:xfrm flipH="1" flipV="1">
            <a:off x="6797675" y="3932238"/>
            <a:ext cx="338138" cy="4953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268">
            <a:extLst>
              <a:ext uri="{FF2B5EF4-FFF2-40B4-BE49-F238E27FC236}">
                <a16:creationId xmlns:a16="http://schemas.microsoft.com/office/drawing/2014/main" id="{3CA3E555-9DDA-4047-8AA4-9AD705E2E997}"/>
              </a:ext>
            </a:extLst>
          </p:cNvPr>
          <p:cNvCxnSpPr>
            <a:cxnSpLocks/>
            <a:endCxn id="50" idx="3"/>
          </p:cNvCxnSpPr>
          <p:nvPr/>
        </p:nvCxnSpPr>
        <p:spPr>
          <a:xfrm flipV="1">
            <a:off x="6219825" y="3932238"/>
            <a:ext cx="268288" cy="4794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269">
            <a:extLst>
              <a:ext uri="{FF2B5EF4-FFF2-40B4-BE49-F238E27FC236}">
                <a16:creationId xmlns:a16="http://schemas.microsoft.com/office/drawing/2014/main" id="{71725A95-FF44-4D48-8283-F72AC2B6BC62}"/>
              </a:ext>
            </a:extLst>
          </p:cNvPr>
          <p:cNvCxnSpPr>
            <a:cxnSpLocks/>
          </p:cNvCxnSpPr>
          <p:nvPr/>
        </p:nvCxnSpPr>
        <p:spPr>
          <a:xfrm flipV="1">
            <a:off x="6640513" y="3157538"/>
            <a:ext cx="0" cy="3968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向下箭號 161">
            <a:extLst>
              <a:ext uri="{FF2B5EF4-FFF2-40B4-BE49-F238E27FC236}">
                <a16:creationId xmlns:a16="http://schemas.microsoft.com/office/drawing/2014/main" id="{2A4DFB7D-7565-4818-86E1-6DC1DA61E4D5}"/>
              </a:ext>
            </a:extLst>
          </p:cNvPr>
          <p:cNvSpPr/>
          <p:nvPr/>
        </p:nvSpPr>
        <p:spPr>
          <a:xfrm flipV="1">
            <a:off x="7787655" y="1923107"/>
            <a:ext cx="438150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66" name="向下箭號 162">
            <a:extLst>
              <a:ext uri="{FF2B5EF4-FFF2-40B4-BE49-F238E27FC236}">
                <a16:creationId xmlns:a16="http://schemas.microsoft.com/office/drawing/2014/main" id="{CF1DDF0F-0525-44CB-832F-0A36E715130B}"/>
              </a:ext>
            </a:extLst>
          </p:cNvPr>
          <p:cNvSpPr/>
          <p:nvPr/>
        </p:nvSpPr>
        <p:spPr>
          <a:xfrm rot="2620627" flipV="1">
            <a:off x="7530748" y="4873261"/>
            <a:ext cx="438150" cy="985507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67" name="向下箭號 163">
            <a:extLst>
              <a:ext uri="{FF2B5EF4-FFF2-40B4-BE49-F238E27FC236}">
                <a16:creationId xmlns:a16="http://schemas.microsoft.com/office/drawing/2014/main" id="{23F454B0-0735-4BCF-BBA6-31AC90C1EAD3}"/>
              </a:ext>
            </a:extLst>
          </p:cNvPr>
          <p:cNvSpPr/>
          <p:nvPr/>
        </p:nvSpPr>
        <p:spPr>
          <a:xfrm rot="20057551" flipV="1">
            <a:off x="6117204" y="4867740"/>
            <a:ext cx="438150" cy="90908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68" name="向下箭號 165">
            <a:extLst>
              <a:ext uri="{FF2B5EF4-FFF2-40B4-BE49-F238E27FC236}">
                <a16:creationId xmlns:a16="http://schemas.microsoft.com/office/drawing/2014/main" id="{BAF47230-A622-450B-BF78-F7F0F6BF2575}"/>
              </a:ext>
            </a:extLst>
          </p:cNvPr>
          <p:cNvSpPr/>
          <p:nvPr/>
        </p:nvSpPr>
        <p:spPr>
          <a:xfrm rot="1353372" flipV="1">
            <a:off x="6829048" y="4913435"/>
            <a:ext cx="438150" cy="8611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69" name="向下箭號 166">
            <a:extLst>
              <a:ext uri="{FF2B5EF4-FFF2-40B4-BE49-F238E27FC236}">
                <a16:creationId xmlns:a16="http://schemas.microsoft.com/office/drawing/2014/main" id="{49B6CA74-09A3-4739-8C2B-39FE2E8FFEA1}"/>
              </a:ext>
            </a:extLst>
          </p:cNvPr>
          <p:cNvSpPr/>
          <p:nvPr/>
        </p:nvSpPr>
        <p:spPr>
          <a:xfrm rot="18851723" flipV="1">
            <a:off x="5370742" y="4842127"/>
            <a:ext cx="438150" cy="103046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31831" name="群組 275">
            <a:extLst>
              <a:ext uri="{FF2B5EF4-FFF2-40B4-BE49-F238E27FC236}">
                <a16:creationId xmlns:a16="http://schemas.microsoft.com/office/drawing/2014/main" id="{F05178E8-8C01-4DC1-B5E3-C01EA43111A4}"/>
              </a:ext>
            </a:extLst>
          </p:cNvPr>
          <p:cNvGrpSpPr>
            <a:grpSpLocks/>
          </p:cNvGrpSpPr>
          <p:nvPr/>
        </p:nvGrpSpPr>
        <p:grpSpPr bwMode="auto">
          <a:xfrm>
            <a:off x="5876925" y="5810250"/>
            <a:ext cx="906463" cy="460375"/>
            <a:chOff x="4765592" y="6396335"/>
            <a:chExt cx="907572" cy="461665"/>
          </a:xfrm>
        </p:grpSpPr>
        <p:sp>
          <p:nvSpPr>
            <p:cNvPr id="71" name="矩形 276">
              <a:extLst>
                <a:ext uri="{FF2B5EF4-FFF2-40B4-BE49-F238E27FC236}">
                  <a16:creationId xmlns:a16="http://schemas.microsoft.com/office/drawing/2014/main" id="{E37A5628-3EC5-4CD4-B5A5-220623CB4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2812" y="6442502"/>
              <a:ext cx="720018" cy="369332"/>
            </a:xfrm>
            <a:prstGeom prst="rect">
              <a:avLst/>
            </a:prstGeom>
            <a:solidFill>
              <a:srgbClr val="E2E2FF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852" name="文字方塊 277">
              <a:extLst>
                <a:ext uri="{FF2B5EF4-FFF2-40B4-BE49-F238E27FC236}">
                  <a16:creationId xmlns:a16="http://schemas.microsoft.com/office/drawing/2014/main" id="{2586350B-0DDD-4092-AB65-02ED073665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/>
                <a:t>h</a:t>
              </a:r>
              <a:r>
                <a:rPr lang="en-US" altLang="zh-TW" baseline="30000"/>
                <a:t>t</a:t>
              </a:r>
              <a:endParaRPr lang="zh-TW" altLang="en-US" baseline="30000"/>
            </a:p>
          </p:txBody>
        </p:sp>
      </p:grpSp>
      <p:grpSp>
        <p:nvGrpSpPr>
          <p:cNvPr id="73" name="群組 281">
            <a:extLst>
              <a:ext uri="{FF2B5EF4-FFF2-40B4-BE49-F238E27FC236}">
                <a16:creationId xmlns:a16="http://schemas.microsoft.com/office/drawing/2014/main" id="{68891983-5996-4D47-A58A-5A889701597E}"/>
              </a:ext>
            </a:extLst>
          </p:cNvPr>
          <p:cNvGrpSpPr>
            <a:grpSpLocks/>
          </p:cNvGrpSpPr>
          <p:nvPr/>
        </p:nvGrpSpPr>
        <p:grpSpPr bwMode="auto">
          <a:xfrm>
            <a:off x="8353425" y="2066925"/>
            <a:ext cx="908050" cy="461963"/>
            <a:chOff x="4775004" y="6396335"/>
            <a:chExt cx="907572" cy="461665"/>
          </a:xfrm>
        </p:grpSpPr>
        <p:sp>
          <p:nvSpPr>
            <p:cNvPr id="74" name="矩形 282">
              <a:extLst>
                <a:ext uri="{FF2B5EF4-FFF2-40B4-BE49-F238E27FC236}">
                  <a16:creationId xmlns:a16="http://schemas.microsoft.com/office/drawing/2014/main" id="{8039F0D0-46F2-4776-8D67-BFA838582A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2604" y="6442343"/>
              <a:ext cx="720346" cy="369648"/>
            </a:xfrm>
            <a:prstGeom prst="rect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75" name="文字方塊 283">
              <a:extLst>
                <a:ext uri="{FF2B5EF4-FFF2-40B4-BE49-F238E27FC236}">
                  <a16:creationId xmlns:a16="http://schemas.microsoft.com/office/drawing/2014/main" id="{AA86237D-0C3B-40BC-8B64-A8299024AB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400" dirty="0">
                  <a:latin typeface="+mn-lt"/>
                  <a:ea typeface="+mn-ea"/>
                </a:rPr>
                <a:t>c</a:t>
              </a:r>
              <a:r>
                <a:rPr lang="en-US" altLang="zh-TW" sz="2400" baseline="30000" dirty="0">
                  <a:latin typeface="+mn-lt"/>
                  <a:ea typeface="+mn-ea"/>
                </a:rPr>
                <a:t>t+1</a:t>
              </a:r>
              <a:endParaRPr lang="zh-TW" altLang="en-US" sz="2400" baseline="30000" dirty="0">
                <a:latin typeface="+mn-lt"/>
                <a:ea typeface="+mn-ea"/>
              </a:endParaRPr>
            </a:p>
          </p:txBody>
        </p:sp>
      </p:grpSp>
      <p:sp>
        <p:nvSpPr>
          <p:cNvPr id="76" name="手繪多邊形 2">
            <a:extLst>
              <a:ext uri="{FF2B5EF4-FFF2-40B4-BE49-F238E27FC236}">
                <a16:creationId xmlns:a16="http://schemas.microsoft.com/office/drawing/2014/main" id="{F684C96E-2314-4B11-8EEA-F81D412B1B72}"/>
              </a:ext>
            </a:extLst>
          </p:cNvPr>
          <p:cNvSpPr/>
          <p:nvPr/>
        </p:nvSpPr>
        <p:spPr>
          <a:xfrm>
            <a:off x="6751638" y="2324100"/>
            <a:ext cx="1625600" cy="377825"/>
          </a:xfrm>
          <a:custGeom>
            <a:avLst/>
            <a:gdLst>
              <a:gd name="connsiteX0" fmla="*/ 0 w 1625600"/>
              <a:gd name="connsiteY0" fmla="*/ 378228 h 378228"/>
              <a:gd name="connsiteX1" fmla="*/ 508000 w 1625600"/>
              <a:gd name="connsiteY1" fmla="*/ 73428 h 378228"/>
              <a:gd name="connsiteX2" fmla="*/ 1625600 w 1625600"/>
              <a:gd name="connsiteY2" fmla="*/ 857 h 37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600" h="378228">
                <a:moveTo>
                  <a:pt x="0" y="378228"/>
                </a:moveTo>
                <a:cubicBezTo>
                  <a:pt x="118533" y="257275"/>
                  <a:pt x="237067" y="136323"/>
                  <a:pt x="508000" y="73428"/>
                </a:cubicBezTo>
                <a:cubicBezTo>
                  <a:pt x="778933" y="10533"/>
                  <a:pt x="1395791" y="-3981"/>
                  <a:pt x="1625600" y="857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77" name="手繪多邊形 4">
            <a:extLst>
              <a:ext uri="{FF2B5EF4-FFF2-40B4-BE49-F238E27FC236}">
                <a16:creationId xmlns:a16="http://schemas.microsoft.com/office/drawing/2014/main" id="{FC20209F-88D5-4845-85E1-CD362D6B9AD9}"/>
              </a:ext>
            </a:extLst>
          </p:cNvPr>
          <p:cNvSpPr/>
          <p:nvPr/>
        </p:nvSpPr>
        <p:spPr>
          <a:xfrm>
            <a:off x="4851400" y="2352675"/>
            <a:ext cx="434975" cy="377825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78" name="手繪多邊形 110">
            <a:extLst>
              <a:ext uri="{FF2B5EF4-FFF2-40B4-BE49-F238E27FC236}">
                <a16:creationId xmlns:a16="http://schemas.microsoft.com/office/drawing/2014/main" id="{0A12063F-DDF2-42BB-B097-035F5A2CDF6B}"/>
              </a:ext>
            </a:extLst>
          </p:cNvPr>
          <p:cNvSpPr/>
          <p:nvPr/>
        </p:nvSpPr>
        <p:spPr>
          <a:xfrm>
            <a:off x="4019550" y="3000375"/>
            <a:ext cx="1908175" cy="3101975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79" name="直線單箭頭接點 287">
            <a:extLst>
              <a:ext uri="{FF2B5EF4-FFF2-40B4-BE49-F238E27FC236}">
                <a16:creationId xmlns:a16="http://schemas.microsoft.com/office/drawing/2014/main" id="{52CACCE5-56C6-4166-89D6-9527FCCEE8A1}"/>
              </a:ext>
            </a:extLst>
          </p:cNvPr>
          <p:cNvCxnSpPr>
            <a:cxnSpLocks/>
          </p:cNvCxnSpPr>
          <p:nvPr/>
        </p:nvCxnSpPr>
        <p:spPr>
          <a:xfrm>
            <a:off x="6884988" y="2968625"/>
            <a:ext cx="88741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288">
            <a:extLst>
              <a:ext uri="{FF2B5EF4-FFF2-40B4-BE49-F238E27FC236}">
                <a16:creationId xmlns:a16="http://schemas.microsoft.com/office/drawing/2014/main" id="{17786490-AAB7-4AFB-9DE0-8AEB41AC32EE}"/>
              </a:ext>
            </a:extLst>
          </p:cNvPr>
          <p:cNvCxnSpPr>
            <a:cxnSpLocks/>
          </p:cNvCxnSpPr>
          <p:nvPr/>
        </p:nvCxnSpPr>
        <p:spPr>
          <a:xfrm flipH="1" flipV="1">
            <a:off x="8007350" y="3173413"/>
            <a:ext cx="0" cy="12287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字方塊 90">
            <a:extLst>
              <a:ext uri="{FF2B5EF4-FFF2-40B4-BE49-F238E27FC236}">
                <a16:creationId xmlns:a16="http://schemas.microsoft.com/office/drawing/2014/main" id="{C50416FD-A0F7-47C5-AC35-B87871B05BC3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252331" y="3566571"/>
            <a:ext cx="336631" cy="369332"/>
          </a:xfrm>
          <a:prstGeom prst="rect">
            <a:avLst/>
          </a:prstGeom>
          <a:blipFill rotWithShape="1">
            <a:blip r:embed="rId5"/>
            <a:stretch>
              <a:fillRect l="-7143" t="-8197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latin typeface="Arial" charset="0"/>
                <a:ea typeface="ＭＳ Ｐゴシック" charset="0"/>
                <a:cs typeface="ＭＳ Ｐゴシック" charset="0"/>
              </a:rPr>
              <a:t> </a:t>
            </a:r>
          </a:p>
        </p:txBody>
      </p:sp>
      <p:sp>
        <p:nvSpPr>
          <p:cNvPr id="82" name="文字方塊 91">
            <a:extLst>
              <a:ext uri="{FF2B5EF4-FFF2-40B4-BE49-F238E27FC236}">
                <a16:creationId xmlns:a16="http://schemas.microsoft.com/office/drawing/2014/main" id="{F0B2DFCB-A1F0-48E3-A589-ED50E17A3A3F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607468" y="2775597"/>
            <a:ext cx="336631" cy="369332"/>
          </a:xfrm>
          <a:prstGeom prst="rect">
            <a:avLst/>
          </a:prstGeom>
          <a:blipFill rotWithShape="1">
            <a:blip r:embed="rId2"/>
            <a:stretch>
              <a:fillRect l="-7143" t="-6557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latin typeface="Arial" charset="0"/>
                <a:ea typeface="ＭＳ Ｐゴシック" charset="0"/>
                <a:cs typeface="ＭＳ Ｐゴシック" charset="0"/>
              </a:rPr>
              <a:t> </a:t>
            </a:r>
          </a:p>
        </p:txBody>
      </p:sp>
      <p:sp>
        <p:nvSpPr>
          <p:cNvPr id="83" name="文字方塊 92">
            <a:extLst>
              <a:ext uri="{FF2B5EF4-FFF2-40B4-BE49-F238E27FC236}">
                <a16:creationId xmlns:a16="http://schemas.microsoft.com/office/drawing/2014/main" id="{A4571BE9-7D68-4F54-AA0C-33B3F40365A2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166369" y="2754147"/>
            <a:ext cx="336631" cy="369332"/>
          </a:xfrm>
          <a:prstGeom prst="rect">
            <a:avLst/>
          </a:prstGeom>
          <a:blipFill rotWithShape="1">
            <a:blip r:embed="rId5"/>
            <a:stretch>
              <a:fillRect l="-7143" t="-6452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latin typeface="Arial" charset="0"/>
                <a:ea typeface="ＭＳ Ｐゴシック" charset="0"/>
                <a:cs typeface="ＭＳ Ｐゴシック" charset="0"/>
              </a:rPr>
              <a:t> </a:t>
            </a:r>
          </a:p>
        </p:txBody>
      </p:sp>
      <p:sp>
        <p:nvSpPr>
          <p:cNvPr id="84" name="文字方塊 93">
            <a:extLst>
              <a:ext uri="{FF2B5EF4-FFF2-40B4-BE49-F238E27FC236}">
                <a16:creationId xmlns:a16="http://schemas.microsoft.com/office/drawing/2014/main" id="{0E2B48B9-2C56-47E0-BB1F-E1314B38B5A7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479698" y="3575729"/>
            <a:ext cx="336631" cy="369332"/>
          </a:xfrm>
          <a:prstGeom prst="rect">
            <a:avLst/>
          </a:prstGeom>
          <a:blipFill rotWithShape="1">
            <a:blip r:embed="rId6"/>
            <a:stretch>
              <a:fillRect l="-7018" t="-6452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latin typeface="Arial" charset="0"/>
                <a:ea typeface="ＭＳ Ｐゴシック" charset="0"/>
                <a:cs typeface="ＭＳ Ｐゴシック" charset="0"/>
              </a:rPr>
              <a:t> </a:t>
            </a:r>
          </a:p>
        </p:txBody>
      </p:sp>
      <p:sp>
        <p:nvSpPr>
          <p:cNvPr id="85" name="文字方塊 94">
            <a:extLst>
              <a:ext uri="{FF2B5EF4-FFF2-40B4-BE49-F238E27FC236}">
                <a16:creationId xmlns:a16="http://schemas.microsoft.com/office/drawing/2014/main" id="{42E4B5D4-413A-4B9C-BB40-E7D8BBF3F687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838414" y="2754147"/>
            <a:ext cx="336631" cy="369332"/>
          </a:xfrm>
          <a:prstGeom prst="rect">
            <a:avLst/>
          </a:prstGeom>
          <a:blipFill rotWithShape="1">
            <a:blip r:embed="rId6"/>
            <a:stretch>
              <a:fillRect l="-7018" t="-6452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latin typeface="Arial" charset="0"/>
                <a:ea typeface="ＭＳ Ｐゴシック" charset="0"/>
                <a:cs typeface="ＭＳ Ｐゴシック" charset="0"/>
              </a:rPr>
              <a:t> </a:t>
            </a:r>
          </a:p>
        </p:txBody>
      </p:sp>
      <p:sp>
        <p:nvSpPr>
          <p:cNvPr id="31843" name="文字方塊 96">
            <a:extLst>
              <a:ext uri="{FF2B5EF4-FFF2-40B4-BE49-F238E27FC236}">
                <a16:creationId xmlns:a16="http://schemas.microsoft.com/office/drawing/2014/main" id="{35F3990A-5E21-41C8-8F71-548F832EBE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9025" y="2909888"/>
            <a:ext cx="14287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tanh</a:t>
            </a:r>
            <a:endParaRPr lang="zh-TW" altLang="en-US"/>
          </a:p>
        </p:txBody>
      </p:sp>
      <p:sp>
        <p:nvSpPr>
          <p:cNvPr id="88" name="文字方塊 97">
            <a:extLst>
              <a:ext uri="{FF2B5EF4-FFF2-40B4-BE49-F238E27FC236}">
                <a16:creationId xmlns:a16="http://schemas.microsoft.com/office/drawing/2014/main" id="{C8A7ADFE-2339-4053-9BAD-55639F99DE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0825" y="2930525"/>
            <a:ext cx="1428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tanh</a:t>
            </a:r>
            <a:endParaRPr lang="zh-TW" altLang="en-US"/>
          </a:p>
        </p:txBody>
      </p:sp>
      <p:sp>
        <p:nvSpPr>
          <p:cNvPr id="89" name="手繪多邊形 110">
            <a:extLst>
              <a:ext uri="{FF2B5EF4-FFF2-40B4-BE49-F238E27FC236}">
                <a16:creationId xmlns:a16="http://schemas.microsoft.com/office/drawing/2014/main" id="{77D52E4B-2A4F-46CF-802E-52EE7A6F354F}"/>
              </a:ext>
            </a:extLst>
          </p:cNvPr>
          <p:cNvSpPr/>
          <p:nvPr/>
        </p:nvSpPr>
        <p:spPr>
          <a:xfrm>
            <a:off x="8240713" y="2963863"/>
            <a:ext cx="1906587" cy="3101975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90" name="文字方塊 101">
            <a:extLst>
              <a:ext uri="{FF2B5EF4-FFF2-40B4-BE49-F238E27FC236}">
                <a16:creationId xmlns:a16="http://schemas.microsoft.com/office/drawing/2014/main" id="{C2E7D8EF-1BFA-4773-846A-2240F10151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2788" y="5322888"/>
            <a:ext cx="9064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h</a:t>
            </a:r>
            <a:r>
              <a:rPr lang="en-US" altLang="zh-TW" baseline="30000"/>
              <a:t>t+1</a:t>
            </a:r>
            <a:endParaRPr lang="zh-TW" altLang="en-US" baseline="30000"/>
          </a:p>
        </p:txBody>
      </p:sp>
      <p:sp>
        <p:nvSpPr>
          <p:cNvPr id="31847" name="TextBox 90">
            <a:extLst>
              <a:ext uri="{FF2B5EF4-FFF2-40B4-BE49-F238E27FC236}">
                <a16:creationId xmlns:a16="http://schemas.microsoft.com/office/drawing/2014/main" id="{51BC7D9A-3DA6-4586-A684-BF7E5DC6F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6488113"/>
            <a:ext cx="38766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F0000"/>
                </a:solidFill>
              </a:rPr>
              <a:t>Information flow of LSTM</a:t>
            </a:r>
          </a:p>
        </p:txBody>
      </p:sp>
      <p:pic>
        <p:nvPicPr>
          <p:cNvPr id="31848" name="Picture 90">
            <a:extLst>
              <a:ext uri="{FF2B5EF4-FFF2-40B4-BE49-F238E27FC236}">
                <a16:creationId xmlns:a16="http://schemas.microsoft.com/office/drawing/2014/main" id="{92FFFD0C-092C-4479-920C-F0A4630724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-228600"/>
            <a:ext cx="2744788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 animBg="1"/>
      <p:bldP spid="53" grpId="0" animBg="1"/>
      <p:bldP spid="57" grpId="0" animBg="1"/>
      <p:bldP spid="59" grpId="0"/>
      <p:bldP spid="88" grpId="0"/>
      <p:bldP spid="9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837FFED9-335D-4889-9011-E62FCBB1C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Lecture 6 Smaller Network: RNN</a:t>
            </a:r>
          </a:p>
        </p:txBody>
      </p:sp>
      <p:pic>
        <p:nvPicPr>
          <p:cNvPr id="14338" name="Picture 3">
            <a:extLst>
              <a:ext uri="{FF2B5EF4-FFF2-40B4-BE49-F238E27FC236}">
                <a16:creationId xmlns:a16="http://schemas.microsoft.com/office/drawing/2014/main" id="{B8E03DC2-789B-4763-8165-337649692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905000"/>
            <a:ext cx="70358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TextBox 4">
            <a:extLst>
              <a:ext uri="{FF2B5EF4-FFF2-40B4-BE49-F238E27FC236}">
                <a16:creationId xmlns:a16="http://schemas.microsoft.com/office/drawing/2014/main" id="{9F7C82EB-D682-4766-8F99-0F8CA6DCB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791200"/>
            <a:ext cx="77406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This is our fully connected network. If x</a:t>
            </a:r>
            <a:r>
              <a:rPr lang="en-US" altLang="en-US" sz="1800" baseline="-25000"/>
              <a:t>1 .</a:t>
            </a:r>
            <a:r>
              <a:rPr lang="en-US" altLang="en-US" sz="1800"/>
              <a:t>... x</a:t>
            </a:r>
            <a:r>
              <a:rPr lang="en-US" altLang="en-US" sz="1800" baseline="-25000"/>
              <a:t>n</a:t>
            </a:r>
            <a:r>
              <a:rPr lang="en-US" altLang="en-US" sz="1800"/>
              <a:t>, n is very large and growing, </a:t>
            </a:r>
          </a:p>
          <a:p>
            <a:pPr eaLnBrk="1" hangingPunct="1"/>
            <a:r>
              <a:rPr lang="en-US" altLang="en-US" sz="1800"/>
              <a:t>this network would become too large. We now will input </a:t>
            </a:r>
            <a:r>
              <a:rPr lang="en-US" altLang="en-US" sz="1800">
                <a:solidFill>
                  <a:srgbClr val="FF0000"/>
                </a:solidFill>
              </a:rPr>
              <a:t>one x</a:t>
            </a:r>
            <a:r>
              <a:rPr lang="en-US" altLang="en-US" sz="1800" baseline="-25000">
                <a:solidFill>
                  <a:srgbClr val="FF0000"/>
                </a:solidFill>
              </a:rPr>
              <a:t>i</a:t>
            </a:r>
            <a:r>
              <a:rPr lang="en-US" altLang="en-US" sz="1800">
                <a:solidFill>
                  <a:srgbClr val="FF0000"/>
                </a:solidFill>
              </a:rPr>
              <a:t> at a time</a:t>
            </a:r>
            <a:r>
              <a:rPr lang="en-US" altLang="en-US" sz="1800"/>
              <a:t>, </a:t>
            </a:r>
          </a:p>
          <a:p>
            <a:pPr eaLnBrk="1" hangingPunct="1"/>
            <a:r>
              <a:rPr lang="en-US" altLang="en-US" sz="1800"/>
              <a:t>and </a:t>
            </a:r>
            <a:r>
              <a:rPr lang="en-US" altLang="en-US" sz="1800">
                <a:solidFill>
                  <a:srgbClr val="FF0000"/>
                </a:solidFill>
              </a:rPr>
              <a:t>re-use the same edge weights.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>
            <a:extLst>
              <a:ext uri="{FF2B5EF4-FFF2-40B4-BE49-F238E27FC236}">
                <a16:creationId xmlns:a16="http://schemas.microsoft.com/office/drawing/2014/main" id="{429E0EFB-F8CE-4ECD-8E4A-05E1795BE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GRU – gated recurrent unit </a:t>
            </a:r>
            <a:br>
              <a:rPr lang="en-US" altLang="en-US"/>
            </a:br>
            <a:r>
              <a:rPr lang="en-US" altLang="en-US" sz="2000">
                <a:solidFill>
                  <a:srgbClr val="FF0000"/>
                </a:solidFill>
              </a:rPr>
              <a:t>(more compression)</a:t>
            </a:r>
            <a:endParaRPr lang="en-US" altLang="en-US">
              <a:solidFill>
                <a:srgbClr val="FF0000"/>
              </a:solidFill>
            </a:endParaRPr>
          </a:p>
        </p:txBody>
      </p:sp>
      <p:pic>
        <p:nvPicPr>
          <p:cNvPr id="32770" name="Picture 3">
            <a:extLst>
              <a:ext uri="{FF2B5EF4-FFF2-40B4-BE49-F238E27FC236}">
                <a16:creationId xmlns:a16="http://schemas.microsoft.com/office/drawing/2014/main" id="{891932C5-FF06-4F2C-A534-4600B0D71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6600"/>
            <a:ext cx="9144000" cy="282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TextBox 4">
            <a:extLst>
              <a:ext uri="{FF2B5EF4-FFF2-40B4-BE49-F238E27FC236}">
                <a16:creationId xmlns:a16="http://schemas.microsoft.com/office/drawing/2014/main" id="{43C8B721-3C51-415E-A383-C2C61EAACA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181600"/>
            <a:ext cx="73152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/>
              <a:t>It combines the </a:t>
            </a:r>
            <a:r>
              <a:rPr lang="en-US" altLang="en-US" sz="2000">
                <a:solidFill>
                  <a:srgbClr val="FF0000"/>
                </a:solidFill>
              </a:rPr>
              <a:t>forget</a:t>
            </a:r>
            <a:r>
              <a:rPr lang="en-US" altLang="en-US" sz="2000"/>
              <a:t> and </a:t>
            </a:r>
            <a:r>
              <a:rPr lang="en-US" altLang="en-US" sz="2000">
                <a:solidFill>
                  <a:srgbClr val="FF0000"/>
                </a:solidFill>
              </a:rPr>
              <a:t>input</a:t>
            </a:r>
            <a:r>
              <a:rPr lang="en-US" altLang="en-US" sz="2000"/>
              <a:t> into a single </a:t>
            </a:r>
            <a:r>
              <a:rPr lang="en-US" altLang="en-US" sz="2000">
                <a:solidFill>
                  <a:srgbClr val="FF0000"/>
                </a:solidFill>
              </a:rPr>
              <a:t>update gate</a:t>
            </a:r>
            <a:r>
              <a:rPr lang="en-US" altLang="en-US" sz="2000"/>
              <a:t>.</a:t>
            </a:r>
          </a:p>
          <a:p>
            <a:pPr eaLnBrk="1" hangingPunct="1"/>
            <a:r>
              <a:rPr lang="en-US" altLang="en-US" sz="2000"/>
              <a:t>It also merges the cell state and hidden state. This is simpler</a:t>
            </a:r>
          </a:p>
          <a:p>
            <a:pPr eaLnBrk="1" hangingPunct="1"/>
            <a:r>
              <a:rPr lang="en-US" altLang="en-US" sz="2000"/>
              <a:t>than LSTM. There are many other variants too.</a:t>
            </a:r>
          </a:p>
        </p:txBody>
      </p:sp>
      <p:sp>
        <p:nvSpPr>
          <p:cNvPr id="32772" name="TextBox 1">
            <a:extLst>
              <a:ext uri="{FF2B5EF4-FFF2-40B4-BE49-F238E27FC236}">
                <a16:creationId xmlns:a16="http://schemas.microsoft.com/office/drawing/2014/main" id="{B2536F28-1DA3-4C3F-9B53-2B9B87834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752600"/>
            <a:ext cx="1211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reset gate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15CABC9-BFDE-4AC7-89AE-EEF43BFBC5E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295400" y="2133600"/>
            <a:ext cx="152400" cy="10668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4" name="TextBox 6">
            <a:extLst>
              <a:ext uri="{FF2B5EF4-FFF2-40B4-BE49-F238E27FC236}">
                <a16:creationId xmlns:a16="http://schemas.microsoft.com/office/drawing/2014/main" id="{656EA39A-E0DE-4A2A-9BCF-521F4E1DF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6488113"/>
            <a:ext cx="28273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X,*: element-wise multiply</a:t>
            </a:r>
          </a:p>
        </p:txBody>
      </p:sp>
      <p:pic>
        <p:nvPicPr>
          <p:cNvPr id="32775" name="Picture 16">
            <a:extLst>
              <a:ext uri="{FF2B5EF4-FFF2-40B4-BE49-F238E27FC236}">
                <a16:creationId xmlns:a16="http://schemas.microsoft.com/office/drawing/2014/main" id="{5B167B71-E636-4629-9983-4D5B0895D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3" y="-25400"/>
            <a:ext cx="2744787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6" name="TextBox 13">
            <a:extLst>
              <a:ext uri="{FF2B5EF4-FFF2-40B4-BE49-F238E27FC236}">
                <a16:creationId xmlns:a16="http://schemas.microsoft.com/office/drawing/2014/main" id="{E02FB380-0873-49F0-ABA7-2D6A06CA3C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25400"/>
            <a:ext cx="800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LSTM</a:t>
            </a:r>
          </a:p>
        </p:txBody>
      </p:sp>
      <p:sp>
        <p:nvSpPr>
          <p:cNvPr id="32777" name="TextBox 14">
            <a:extLst>
              <a:ext uri="{FF2B5EF4-FFF2-40B4-BE49-F238E27FC236}">
                <a16:creationId xmlns:a16="http://schemas.microsoft.com/office/drawing/2014/main" id="{EE330C29-EFA1-43C2-A205-7685E6E436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1752600"/>
            <a:ext cx="1443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Update gate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50AA66F-7986-4A07-8352-999CC958D11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438400" y="2133600"/>
            <a:ext cx="304800" cy="14478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3">
            <a:extLst>
              <a:ext uri="{FF2B5EF4-FFF2-40B4-BE49-F238E27FC236}">
                <a16:creationId xmlns:a16="http://schemas.microsoft.com/office/drawing/2014/main" id="{86A944E1-4A31-43BF-98C8-7DE01D0DC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4800"/>
            <a:ext cx="8102600" cy="608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4" name="Picture 5">
            <a:extLst>
              <a:ext uri="{FF2B5EF4-FFF2-40B4-BE49-F238E27FC236}">
                <a16:creationId xmlns:a16="http://schemas.microsoft.com/office/drawing/2014/main" id="{1B175997-E750-457F-AA8B-68118194E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828800"/>
            <a:ext cx="3295650" cy="21558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0DA14B-5275-4166-B291-FEDFBDB9D5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4191000"/>
            <a:ext cx="6781800" cy="2032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GRUs also takes x</a:t>
            </a:r>
            <a:r>
              <a:rPr lang="en-US" altLang="en-US" sz="1800" baseline="-25000"/>
              <a:t>t</a:t>
            </a:r>
            <a:r>
              <a:rPr lang="en-US" altLang="en-US" sz="1800"/>
              <a:t> and h</a:t>
            </a:r>
            <a:r>
              <a:rPr lang="en-US" altLang="en-US" sz="1800" baseline="-25000"/>
              <a:t>t-1</a:t>
            </a:r>
            <a:r>
              <a:rPr lang="en-US" altLang="en-US" sz="1800"/>
              <a:t> as inputs.  They perform some calculations and then pass along h</a:t>
            </a:r>
            <a:r>
              <a:rPr lang="en-US" altLang="en-US" sz="1800" baseline="-25000"/>
              <a:t>t</a:t>
            </a:r>
            <a:r>
              <a:rPr lang="en-US" altLang="en-US" sz="1800"/>
              <a:t>. What makes them different from LSTMs is that GRUs don't need the cell layer to pass values along.  The calculations within each iteration insure that the h</a:t>
            </a:r>
            <a:r>
              <a:rPr lang="en-US" altLang="en-US" sz="1800" baseline="-25000"/>
              <a:t>t</a:t>
            </a:r>
            <a:r>
              <a:rPr lang="en-US" altLang="en-US" sz="1800"/>
              <a:t> values being passed along either retain a high amount of old information or are jump-started with a high amount of new information.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3">
            <a:extLst>
              <a:ext uri="{FF2B5EF4-FFF2-40B4-BE49-F238E27FC236}">
                <a16:creationId xmlns:a16="http://schemas.microsoft.com/office/drawing/2014/main" id="{FCB20742-8438-4B8F-A68D-9FF2F4511E73}"/>
              </a:ext>
            </a:extLst>
          </p:cNvPr>
          <p:cNvSpPr/>
          <p:nvPr/>
        </p:nvSpPr>
        <p:spPr>
          <a:xfrm>
            <a:off x="831850" y="1890713"/>
            <a:ext cx="438150" cy="7191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x</a:t>
            </a:r>
            <a:endParaRPr lang="zh-TW" altLang="en-US" sz="2400" baseline="30000" dirty="0"/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447B0906-4892-421D-8BD4-65DD56526A2B}"/>
              </a:ext>
            </a:extLst>
          </p:cNvPr>
          <p:cNvSpPr/>
          <p:nvPr/>
        </p:nvSpPr>
        <p:spPr>
          <a:xfrm>
            <a:off x="1495425" y="1890713"/>
            <a:ext cx="430213" cy="7191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>
                <a:solidFill>
                  <a:schemeClr val="tx1"/>
                </a:solidFill>
              </a:rPr>
              <a:t>1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7" name="矩形 5">
            <a:extLst>
              <a:ext uri="{FF2B5EF4-FFF2-40B4-BE49-F238E27FC236}">
                <a16:creationId xmlns:a16="http://schemas.microsoft.com/office/drawing/2014/main" id="{AF69BFC6-761A-4398-8C56-00B947FD07D6}"/>
              </a:ext>
            </a:extLst>
          </p:cNvPr>
          <p:cNvSpPr/>
          <p:nvPr/>
        </p:nvSpPr>
        <p:spPr>
          <a:xfrm>
            <a:off x="2151063" y="1890713"/>
            <a:ext cx="436562" cy="71913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a</a:t>
            </a:r>
            <a:r>
              <a:rPr lang="en-US" altLang="zh-TW" sz="2000" baseline="30000" dirty="0">
                <a:solidFill>
                  <a:srgbClr val="000000"/>
                </a:solidFill>
              </a:rPr>
              <a:t>1</a:t>
            </a:r>
            <a:endParaRPr lang="zh-TW" altLang="en-US" sz="2000" baseline="30000" dirty="0">
              <a:solidFill>
                <a:srgbClr val="000000"/>
              </a:solidFill>
            </a:endParaRP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8D7371EA-2CB9-4600-8B47-ECFF8086E105}"/>
              </a:ext>
            </a:extLst>
          </p:cNvPr>
          <p:cNvSpPr/>
          <p:nvPr/>
        </p:nvSpPr>
        <p:spPr>
          <a:xfrm>
            <a:off x="2813050" y="1890713"/>
            <a:ext cx="430213" cy="7191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f</a:t>
            </a:r>
            <a:r>
              <a:rPr lang="en-US" altLang="zh-TW" sz="2400" baseline="-25000" dirty="0">
                <a:solidFill>
                  <a:srgbClr val="000000"/>
                </a:solidFill>
              </a:rPr>
              <a:t>2</a:t>
            </a:r>
            <a:endParaRPr lang="zh-TW" altLang="en-US" sz="2400" baseline="-25000" dirty="0">
              <a:solidFill>
                <a:srgbClr val="000000"/>
              </a:solidFill>
            </a:endParaRPr>
          </a:p>
        </p:txBody>
      </p:sp>
      <p:sp>
        <p:nvSpPr>
          <p:cNvPr id="9" name="矩形 7">
            <a:extLst>
              <a:ext uri="{FF2B5EF4-FFF2-40B4-BE49-F238E27FC236}">
                <a16:creationId xmlns:a16="http://schemas.microsoft.com/office/drawing/2014/main" id="{9CC6A8E0-5E48-44EE-B3F0-2B2C6F8F6B58}"/>
              </a:ext>
            </a:extLst>
          </p:cNvPr>
          <p:cNvSpPr/>
          <p:nvPr/>
        </p:nvSpPr>
        <p:spPr>
          <a:xfrm>
            <a:off x="3468688" y="1890713"/>
            <a:ext cx="438150" cy="71913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a</a:t>
            </a:r>
            <a:r>
              <a:rPr lang="en-US" altLang="zh-TW" sz="2000" baseline="30000" dirty="0">
                <a:solidFill>
                  <a:srgbClr val="000000"/>
                </a:solidFill>
              </a:rPr>
              <a:t>2</a:t>
            </a:r>
            <a:endParaRPr lang="zh-TW" altLang="en-US" sz="2000" baseline="30000" dirty="0">
              <a:solidFill>
                <a:srgbClr val="000000"/>
              </a:solidFill>
            </a:endParaRPr>
          </a:p>
        </p:txBody>
      </p:sp>
      <p:sp>
        <p:nvSpPr>
          <p:cNvPr id="10" name="矩形 8">
            <a:extLst>
              <a:ext uri="{FF2B5EF4-FFF2-40B4-BE49-F238E27FC236}">
                <a16:creationId xmlns:a16="http://schemas.microsoft.com/office/drawing/2014/main" id="{CF77D546-DB2C-4A59-B511-4591B891074F}"/>
              </a:ext>
            </a:extLst>
          </p:cNvPr>
          <p:cNvSpPr/>
          <p:nvPr/>
        </p:nvSpPr>
        <p:spPr>
          <a:xfrm>
            <a:off x="4132263" y="1890713"/>
            <a:ext cx="428625" cy="7191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f</a:t>
            </a:r>
            <a:r>
              <a:rPr lang="en-US" altLang="zh-TW" sz="2400" baseline="-25000" dirty="0">
                <a:solidFill>
                  <a:srgbClr val="000000"/>
                </a:solidFill>
              </a:rPr>
              <a:t>3</a:t>
            </a:r>
            <a:endParaRPr lang="zh-TW" altLang="en-US" sz="2400" baseline="-25000" dirty="0">
              <a:solidFill>
                <a:srgbClr val="000000"/>
              </a:solidFill>
            </a:endParaRPr>
          </a:p>
        </p:txBody>
      </p:sp>
      <p:sp>
        <p:nvSpPr>
          <p:cNvPr id="11" name="矩形 9">
            <a:extLst>
              <a:ext uri="{FF2B5EF4-FFF2-40B4-BE49-F238E27FC236}">
                <a16:creationId xmlns:a16="http://schemas.microsoft.com/office/drawing/2014/main" id="{D14CD801-5168-427C-B756-9EDD5EDA498A}"/>
              </a:ext>
            </a:extLst>
          </p:cNvPr>
          <p:cNvSpPr/>
          <p:nvPr/>
        </p:nvSpPr>
        <p:spPr>
          <a:xfrm>
            <a:off x="4786313" y="1890713"/>
            <a:ext cx="438150" cy="71913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a</a:t>
            </a:r>
            <a:r>
              <a:rPr lang="en-US" altLang="zh-TW" sz="2000" baseline="30000" dirty="0">
                <a:solidFill>
                  <a:srgbClr val="000000"/>
                </a:solidFill>
              </a:rPr>
              <a:t>3</a:t>
            </a:r>
            <a:endParaRPr lang="zh-TW" altLang="en-US" sz="2000" baseline="30000" dirty="0">
              <a:solidFill>
                <a:srgbClr val="000000"/>
              </a:solidFill>
            </a:endParaRPr>
          </a:p>
        </p:txBody>
      </p:sp>
      <p:sp>
        <p:nvSpPr>
          <p:cNvPr id="12" name="矩形 10">
            <a:extLst>
              <a:ext uri="{FF2B5EF4-FFF2-40B4-BE49-F238E27FC236}">
                <a16:creationId xmlns:a16="http://schemas.microsoft.com/office/drawing/2014/main" id="{5C9ACD90-BAD8-47E2-97FC-A379635AA280}"/>
              </a:ext>
            </a:extLst>
          </p:cNvPr>
          <p:cNvSpPr/>
          <p:nvPr/>
        </p:nvSpPr>
        <p:spPr>
          <a:xfrm>
            <a:off x="5449888" y="1890713"/>
            <a:ext cx="430212" cy="7191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f</a:t>
            </a:r>
            <a:r>
              <a:rPr lang="en-US" altLang="zh-TW" sz="2400" baseline="-25000" dirty="0">
                <a:solidFill>
                  <a:srgbClr val="000000"/>
                </a:solidFill>
              </a:rPr>
              <a:t>4</a:t>
            </a:r>
            <a:endParaRPr lang="zh-TW" altLang="en-US" sz="2400" baseline="-25000" dirty="0">
              <a:solidFill>
                <a:srgbClr val="000000"/>
              </a:solidFill>
            </a:endParaRPr>
          </a:p>
        </p:txBody>
      </p:sp>
      <p:cxnSp>
        <p:nvCxnSpPr>
          <p:cNvPr id="13" name="直線單箭頭接點 11">
            <a:extLst>
              <a:ext uri="{FF2B5EF4-FFF2-40B4-BE49-F238E27FC236}">
                <a16:creationId xmlns:a16="http://schemas.microsoft.com/office/drawing/2014/main" id="{B5DBBACD-68A9-4209-B380-51EF5D610745}"/>
              </a:ext>
            </a:extLst>
          </p:cNvPr>
          <p:cNvCxnSpPr/>
          <p:nvPr/>
        </p:nvCxnSpPr>
        <p:spPr>
          <a:xfrm>
            <a:off x="1270000" y="2247900"/>
            <a:ext cx="2254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2">
            <a:extLst>
              <a:ext uri="{FF2B5EF4-FFF2-40B4-BE49-F238E27FC236}">
                <a16:creationId xmlns:a16="http://schemas.microsoft.com/office/drawing/2014/main" id="{B4D3CAFE-23EF-4D57-8C92-D7DA04516B12}"/>
              </a:ext>
            </a:extLst>
          </p:cNvPr>
          <p:cNvCxnSpPr/>
          <p:nvPr/>
        </p:nvCxnSpPr>
        <p:spPr>
          <a:xfrm>
            <a:off x="1908175" y="2247900"/>
            <a:ext cx="2254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3">
            <a:extLst>
              <a:ext uri="{FF2B5EF4-FFF2-40B4-BE49-F238E27FC236}">
                <a16:creationId xmlns:a16="http://schemas.microsoft.com/office/drawing/2014/main" id="{E04CE807-881E-43BB-9E8A-AE644E6B866A}"/>
              </a:ext>
            </a:extLst>
          </p:cNvPr>
          <p:cNvCxnSpPr/>
          <p:nvPr/>
        </p:nvCxnSpPr>
        <p:spPr>
          <a:xfrm>
            <a:off x="2584450" y="2247900"/>
            <a:ext cx="2254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4">
            <a:extLst>
              <a:ext uri="{FF2B5EF4-FFF2-40B4-BE49-F238E27FC236}">
                <a16:creationId xmlns:a16="http://schemas.microsoft.com/office/drawing/2014/main" id="{03E9CF50-DDBD-4AE6-A801-56A0DB7FBF88}"/>
              </a:ext>
            </a:extLst>
          </p:cNvPr>
          <p:cNvCxnSpPr/>
          <p:nvPr/>
        </p:nvCxnSpPr>
        <p:spPr>
          <a:xfrm>
            <a:off x="3270250" y="2257425"/>
            <a:ext cx="2254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5">
            <a:extLst>
              <a:ext uri="{FF2B5EF4-FFF2-40B4-BE49-F238E27FC236}">
                <a16:creationId xmlns:a16="http://schemas.microsoft.com/office/drawing/2014/main" id="{8900A924-7575-4516-8A8D-7454D6609824}"/>
              </a:ext>
            </a:extLst>
          </p:cNvPr>
          <p:cNvCxnSpPr/>
          <p:nvPr/>
        </p:nvCxnSpPr>
        <p:spPr>
          <a:xfrm>
            <a:off x="3908425" y="2257425"/>
            <a:ext cx="2254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6">
            <a:extLst>
              <a:ext uri="{FF2B5EF4-FFF2-40B4-BE49-F238E27FC236}">
                <a16:creationId xmlns:a16="http://schemas.microsoft.com/office/drawing/2014/main" id="{C531292A-A581-469A-AB67-B0CE8458AA93}"/>
              </a:ext>
            </a:extLst>
          </p:cNvPr>
          <p:cNvCxnSpPr/>
          <p:nvPr/>
        </p:nvCxnSpPr>
        <p:spPr>
          <a:xfrm>
            <a:off x="4546600" y="2257425"/>
            <a:ext cx="2254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7">
            <a:extLst>
              <a:ext uri="{FF2B5EF4-FFF2-40B4-BE49-F238E27FC236}">
                <a16:creationId xmlns:a16="http://schemas.microsoft.com/office/drawing/2014/main" id="{F94F99F6-5DBF-4464-BB5C-C37DE5D36DDB}"/>
              </a:ext>
            </a:extLst>
          </p:cNvPr>
          <p:cNvCxnSpPr/>
          <p:nvPr/>
        </p:nvCxnSpPr>
        <p:spPr>
          <a:xfrm>
            <a:off x="5232400" y="2257425"/>
            <a:ext cx="2254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8">
            <a:extLst>
              <a:ext uri="{FF2B5EF4-FFF2-40B4-BE49-F238E27FC236}">
                <a16:creationId xmlns:a16="http://schemas.microsoft.com/office/drawing/2014/main" id="{41D1B848-B258-42D0-A7CA-C6B1A5CA6A7B}"/>
              </a:ext>
            </a:extLst>
          </p:cNvPr>
          <p:cNvSpPr/>
          <p:nvPr/>
        </p:nvSpPr>
        <p:spPr>
          <a:xfrm>
            <a:off x="6137830" y="1896712"/>
            <a:ext cx="429682" cy="720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y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cxnSp>
        <p:nvCxnSpPr>
          <p:cNvPr id="21" name="直線單箭頭接點 19">
            <a:extLst>
              <a:ext uri="{FF2B5EF4-FFF2-40B4-BE49-F238E27FC236}">
                <a16:creationId xmlns:a16="http://schemas.microsoft.com/office/drawing/2014/main" id="{8D1F3A15-2356-4728-AD88-98A5D861CE0D}"/>
              </a:ext>
            </a:extLst>
          </p:cNvPr>
          <p:cNvCxnSpPr/>
          <p:nvPr/>
        </p:nvCxnSpPr>
        <p:spPr>
          <a:xfrm>
            <a:off x="5880100" y="2262188"/>
            <a:ext cx="2238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1">
            <a:extLst>
              <a:ext uri="{FF2B5EF4-FFF2-40B4-BE49-F238E27FC236}">
                <a16:creationId xmlns:a16="http://schemas.microsoft.com/office/drawing/2014/main" id="{2246700B-254D-447D-92EC-727D6A188CB8}"/>
              </a:ext>
            </a:extLst>
          </p:cNvPr>
          <p:cNvSpPr/>
          <p:nvPr/>
        </p:nvSpPr>
        <p:spPr>
          <a:xfrm>
            <a:off x="1514475" y="4584700"/>
            <a:ext cx="438150" cy="7207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/>
              <a:t>x</a:t>
            </a:r>
            <a:r>
              <a:rPr lang="en-US" altLang="zh-TW" sz="2000" baseline="30000" dirty="0"/>
              <a:t>1</a:t>
            </a:r>
            <a:endParaRPr lang="zh-TW" altLang="en-US" sz="2000" baseline="30000" dirty="0"/>
          </a:p>
        </p:txBody>
      </p:sp>
      <p:sp>
        <p:nvSpPr>
          <p:cNvPr id="24" name="矩形 22">
            <a:extLst>
              <a:ext uri="{FF2B5EF4-FFF2-40B4-BE49-F238E27FC236}">
                <a16:creationId xmlns:a16="http://schemas.microsoft.com/office/drawing/2014/main" id="{BC9CBFBE-D35A-4EAE-8A0E-3C121AAA8762}"/>
              </a:ext>
            </a:extLst>
          </p:cNvPr>
          <p:cNvSpPr/>
          <p:nvPr/>
        </p:nvSpPr>
        <p:spPr>
          <a:xfrm>
            <a:off x="831850" y="3641725"/>
            <a:ext cx="454025" cy="7191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/>
              <a:t>h</a:t>
            </a:r>
            <a:r>
              <a:rPr lang="en-US" altLang="zh-TW" sz="2000" baseline="30000" dirty="0"/>
              <a:t>0</a:t>
            </a:r>
            <a:endParaRPr lang="zh-TW" altLang="en-US" sz="2000" baseline="30000" dirty="0"/>
          </a:p>
        </p:txBody>
      </p:sp>
      <p:sp>
        <p:nvSpPr>
          <p:cNvPr id="25" name="矩形 23">
            <a:extLst>
              <a:ext uri="{FF2B5EF4-FFF2-40B4-BE49-F238E27FC236}">
                <a16:creationId xmlns:a16="http://schemas.microsoft.com/office/drawing/2014/main" id="{7C9F5780-8732-4797-ACEB-452C0B87ACA3}"/>
              </a:ext>
            </a:extLst>
          </p:cNvPr>
          <p:cNvSpPr/>
          <p:nvPr/>
        </p:nvSpPr>
        <p:spPr>
          <a:xfrm>
            <a:off x="1511300" y="3641725"/>
            <a:ext cx="430213" cy="719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f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6" name="矩形 24">
            <a:extLst>
              <a:ext uri="{FF2B5EF4-FFF2-40B4-BE49-F238E27FC236}">
                <a16:creationId xmlns:a16="http://schemas.microsoft.com/office/drawing/2014/main" id="{193F5FE2-E7F4-490C-83AF-F18788D7DC54}"/>
              </a:ext>
            </a:extLst>
          </p:cNvPr>
          <p:cNvSpPr/>
          <p:nvPr/>
        </p:nvSpPr>
        <p:spPr>
          <a:xfrm>
            <a:off x="2122488" y="3641725"/>
            <a:ext cx="454025" cy="71913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h</a:t>
            </a:r>
            <a:r>
              <a:rPr lang="en-US" altLang="zh-TW" sz="2000" baseline="30000" dirty="0">
                <a:solidFill>
                  <a:srgbClr val="000000"/>
                </a:solidFill>
              </a:rPr>
              <a:t>1</a:t>
            </a:r>
            <a:endParaRPr lang="zh-TW" altLang="en-US" sz="2000" baseline="30000" dirty="0">
              <a:solidFill>
                <a:srgbClr val="000000"/>
              </a:solidFill>
            </a:endParaRPr>
          </a:p>
        </p:txBody>
      </p:sp>
      <p:sp>
        <p:nvSpPr>
          <p:cNvPr id="27" name="矩形 25">
            <a:extLst>
              <a:ext uri="{FF2B5EF4-FFF2-40B4-BE49-F238E27FC236}">
                <a16:creationId xmlns:a16="http://schemas.microsoft.com/office/drawing/2014/main" id="{A58D7692-35CD-4038-85D9-6B5FF2A01FB3}"/>
              </a:ext>
            </a:extLst>
          </p:cNvPr>
          <p:cNvSpPr/>
          <p:nvPr/>
        </p:nvSpPr>
        <p:spPr>
          <a:xfrm>
            <a:off x="2820988" y="4584700"/>
            <a:ext cx="438150" cy="7207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/>
              <a:t>x</a:t>
            </a:r>
            <a:r>
              <a:rPr lang="en-US" altLang="zh-TW" sz="2000" baseline="30000" dirty="0"/>
              <a:t>2</a:t>
            </a:r>
            <a:endParaRPr lang="zh-TW" altLang="en-US" sz="2000" baseline="30000" dirty="0"/>
          </a:p>
        </p:txBody>
      </p:sp>
      <p:sp>
        <p:nvSpPr>
          <p:cNvPr id="28" name="矩形 26">
            <a:extLst>
              <a:ext uri="{FF2B5EF4-FFF2-40B4-BE49-F238E27FC236}">
                <a16:creationId xmlns:a16="http://schemas.microsoft.com/office/drawing/2014/main" id="{E0C665AD-4B45-4057-8F36-C78121794FAB}"/>
              </a:ext>
            </a:extLst>
          </p:cNvPr>
          <p:cNvSpPr/>
          <p:nvPr/>
        </p:nvSpPr>
        <p:spPr>
          <a:xfrm>
            <a:off x="2830513" y="3641725"/>
            <a:ext cx="428625" cy="719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f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9" name="矩形 27">
            <a:extLst>
              <a:ext uri="{FF2B5EF4-FFF2-40B4-BE49-F238E27FC236}">
                <a16:creationId xmlns:a16="http://schemas.microsoft.com/office/drawing/2014/main" id="{8F67000D-330C-49AC-BF01-A98C40CCF64E}"/>
              </a:ext>
            </a:extLst>
          </p:cNvPr>
          <p:cNvSpPr/>
          <p:nvPr/>
        </p:nvSpPr>
        <p:spPr>
          <a:xfrm>
            <a:off x="4146550" y="4560888"/>
            <a:ext cx="438150" cy="7191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/>
              <a:t>x</a:t>
            </a:r>
            <a:r>
              <a:rPr lang="en-US" altLang="zh-TW" sz="2000" baseline="30000" dirty="0"/>
              <a:t>3</a:t>
            </a:r>
            <a:endParaRPr lang="zh-TW" altLang="en-US" sz="2000" baseline="30000" dirty="0"/>
          </a:p>
        </p:txBody>
      </p:sp>
      <p:sp>
        <p:nvSpPr>
          <p:cNvPr id="30" name="矩形 28">
            <a:extLst>
              <a:ext uri="{FF2B5EF4-FFF2-40B4-BE49-F238E27FC236}">
                <a16:creationId xmlns:a16="http://schemas.microsoft.com/office/drawing/2014/main" id="{56AE68FE-E28F-47F1-8EF6-0FD1286FA669}"/>
              </a:ext>
            </a:extLst>
          </p:cNvPr>
          <p:cNvSpPr/>
          <p:nvPr/>
        </p:nvSpPr>
        <p:spPr>
          <a:xfrm>
            <a:off x="3484563" y="3641725"/>
            <a:ext cx="452437" cy="71913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h</a:t>
            </a:r>
            <a:r>
              <a:rPr lang="en-US" altLang="zh-TW" sz="2000" baseline="30000" dirty="0">
                <a:solidFill>
                  <a:srgbClr val="000000"/>
                </a:solidFill>
              </a:rPr>
              <a:t>2</a:t>
            </a:r>
            <a:endParaRPr lang="zh-TW" altLang="en-US" sz="2000" baseline="30000" dirty="0">
              <a:solidFill>
                <a:srgbClr val="000000"/>
              </a:solidFill>
            </a:endParaRPr>
          </a:p>
        </p:txBody>
      </p:sp>
      <p:sp>
        <p:nvSpPr>
          <p:cNvPr id="31" name="矩形 29">
            <a:extLst>
              <a:ext uri="{FF2B5EF4-FFF2-40B4-BE49-F238E27FC236}">
                <a16:creationId xmlns:a16="http://schemas.microsoft.com/office/drawing/2014/main" id="{C45E8CDF-C081-46F7-A107-A04511F43F1C}"/>
              </a:ext>
            </a:extLst>
          </p:cNvPr>
          <p:cNvSpPr/>
          <p:nvPr/>
        </p:nvSpPr>
        <p:spPr>
          <a:xfrm>
            <a:off x="4148138" y="3641725"/>
            <a:ext cx="430212" cy="719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f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32" name="矩形 30">
            <a:extLst>
              <a:ext uri="{FF2B5EF4-FFF2-40B4-BE49-F238E27FC236}">
                <a16:creationId xmlns:a16="http://schemas.microsoft.com/office/drawing/2014/main" id="{7845E33E-A087-4502-80A2-BB65DEFC498C}"/>
              </a:ext>
            </a:extLst>
          </p:cNvPr>
          <p:cNvSpPr/>
          <p:nvPr/>
        </p:nvSpPr>
        <p:spPr>
          <a:xfrm>
            <a:off x="5457825" y="4560888"/>
            <a:ext cx="438150" cy="7191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/>
              <a:t>x</a:t>
            </a:r>
            <a:r>
              <a:rPr lang="en-US" altLang="zh-TW" sz="2000" baseline="30000" dirty="0"/>
              <a:t>4</a:t>
            </a:r>
            <a:endParaRPr lang="zh-TW" altLang="en-US" sz="2000" baseline="30000" dirty="0"/>
          </a:p>
        </p:txBody>
      </p:sp>
      <p:sp>
        <p:nvSpPr>
          <p:cNvPr id="33" name="矩形 31">
            <a:extLst>
              <a:ext uri="{FF2B5EF4-FFF2-40B4-BE49-F238E27FC236}">
                <a16:creationId xmlns:a16="http://schemas.microsoft.com/office/drawing/2014/main" id="{43489198-23F9-4FBF-B515-94A367A30330}"/>
              </a:ext>
            </a:extLst>
          </p:cNvPr>
          <p:cNvSpPr/>
          <p:nvPr/>
        </p:nvSpPr>
        <p:spPr>
          <a:xfrm>
            <a:off x="4772025" y="3641725"/>
            <a:ext cx="468313" cy="71913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h</a:t>
            </a:r>
            <a:r>
              <a:rPr lang="en-US" altLang="zh-TW" sz="2400" baseline="30000" dirty="0">
                <a:solidFill>
                  <a:srgbClr val="000000"/>
                </a:solidFill>
              </a:rPr>
              <a:t>3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34" name="矩形 32">
            <a:extLst>
              <a:ext uri="{FF2B5EF4-FFF2-40B4-BE49-F238E27FC236}">
                <a16:creationId xmlns:a16="http://schemas.microsoft.com/office/drawing/2014/main" id="{69FD435F-B1E2-4768-AD27-93D6D623D453}"/>
              </a:ext>
            </a:extLst>
          </p:cNvPr>
          <p:cNvSpPr/>
          <p:nvPr/>
        </p:nvSpPr>
        <p:spPr>
          <a:xfrm>
            <a:off x="5465763" y="3641725"/>
            <a:ext cx="430212" cy="719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f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35" name="矩形 33">
            <a:extLst>
              <a:ext uri="{FF2B5EF4-FFF2-40B4-BE49-F238E27FC236}">
                <a16:creationId xmlns:a16="http://schemas.microsoft.com/office/drawing/2014/main" id="{A67643CC-7C9D-4D10-89BF-FF5B73313DDF}"/>
              </a:ext>
            </a:extLst>
          </p:cNvPr>
          <p:cNvSpPr/>
          <p:nvPr/>
        </p:nvSpPr>
        <p:spPr>
          <a:xfrm>
            <a:off x="6348413" y="3641725"/>
            <a:ext cx="428625" cy="719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g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cxnSp>
        <p:nvCxnSpPr>
          <p:cNvPr id="36" name="直線單箭頭接點 34">
            <a:extLst>
              <a:ext uri="{FF2B5EF4-FFF2-40B4-BE49-F238E27FC236}">
                <a16:creationId xmlns:a16="http://schemas.microsoft.com/office/drawing/2014/main" id="{3610C48C-C4A6-43C1-A1E4-A2FC583F32D1}"/>
              </a:ext>
            </a:extLst>
          </p:cNvPr>
          <p:cNvCxnSpPr/>
          <p:nvPr/>
        </p:nvCxnSpPr>
        <p:spPr>
          <a:xfrm>
            <a:off x="1285875" y="3998913"/>
            <a:ext cx="2254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5">
            <a:extLst>
              <a:ext uri="{FF2B5EF4-FFF2-40B4-BE49-F238E27FC236}">
                <a16:creationId xmlns:a16="http://schemas.microsoft.com/office/drawing/2014/main" id="{E556510E-57AD-476E-9742-68C74F40C07B}"/>
              </a:ext>
            </a:extLst>
          </p:cNvPr>
          <p:cNvCxnSpPr/>
          <p:nvPr/>
        </p:nvCxnSpPr>
        <p:spPr>
          <a:xfrm>
            <a:off x="1924050" y="3998913"/>
            <a:ext cx="2254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6">
            <a:extLst>
              <a:ext uri="{FF2B5EF4-FFF2-40B4-BE49-F238E27FC236}">
                <a16:creationId xmlns:a16="http://schemas.microsoft.com/office/drawing/2014/main" id="{2B2BAC27-F0EC-4A81-9E27-DC3D77183C03}"/>
              </a:ext>
            </a:extLst>
          </p:cNvPr>
          <p:cNvCxnSpPr/>
          <p:nvPr/>
        </p:nvCxnSpPr>
        <p:spPr>
          <a:xfrm>
            <a:off x="2600325" y="3998913"/>
            <a:ext cx="2254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7">
            <a:extLst>
              <a:ext uri="{FF2B5EF4-FFF2-40B4-BE49-F238E27FC236}">
                <a16:creationId xmlns:a16="http://schemas.microsoft.com/office/drawing/2014/main" id="{FEE03013-91E0-4F03-87D9-3215B9E04BBA}"/>
              </a:ext>
            </a:extLst>
          </p:cNvPr>
          <p:cNvCxnSpPr/>
          <p:nvPr/>
        </p:nvCxnSpPr>
        <p:spPr>
          <a:xfrm>
            <a:off x="3286125" y="4008438"/>
            <a:ext cx="2254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8">
            <a:extLst>
              <a:ext uri="{FF2B5EF4-FFF2-40B4-BE49-F238E27FC236}">
                <a16:creationId xmlns:a16="http://schemas.microsoft.com/office/drawing/2014/main" id="{3F8D3B86-F188-4BC6-99E3-08989B4748E5}"/>
              </a:ext>
            </a:extLst>
          </p:cNvPr>
          <p:cNvCxnSpPr/>
          <p:nvPr/>
        </p:nvCxnSpPr>
        <p:spPr>
          <a:xfrm>
            <a:off x="3924300" y="4008438"/>
            <a:ext cx="2254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39">
            <a:extLst>
              <a:ext uri="{FF2B5EF4-FFF2-40B4-BE49-F238E27FC236}">
                <a16:creationId xmlns:a16="http://schemas.microsoft.com/office/drawing/2014/main" id="{71BEF15B-A912-4274-8291-3D38F231F637}"/>
              </a:ext>
            </a:extLst>
          </p:cNvPr>
          <p:cNvCxnSpPr/>
          <p:nvPr/>
        </p:nvCxnSpPr>
        <p:spPr>
          <a:xfrm>
            <a:off x="4562475" y="4008438"/>
            <a:ext cx="2254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0">
            <a:extLst>
              <a:ext uri="{FF2B5EF4-FFF2-40B4-BE49-F238E27FC236}">
                <a16:creationId xmlns:a16="http://schemas.microsoft.com/office/drawing/2014/main" id="{B01EA207-3358-4293-BA66-B2EB6E14B5B5}"/>
              </a:ext>
            </a:extLst>
          </p:cNvPr>
          <p:cNvCxnSpPr/>
          <p:nvPr/>
        </p:nvCxnSpPr>
        <p:spPr>
          <a:xfrm>
            <a:off x="5248275" y="4008438"/>
            <a:ext cx="2254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1">
            <a:extLst>
              <a:ext uri="{FF2B5EF4-FFF2-40B4-BE49-F238E27FC236}">
                <a16:creationId xmlns:a16="http://schemas.microsoft.com/office/drawing/2014/main" id="{A9E62FE4-6D1C-445E-9FC4-02EFDACE1C92}"/>
              </a:ext>
            </a:extLst>
          </p:cNvPr>
          <p:cNvCxnSpPr>
            <a:cxnSpLocks/>
          </p:cNvCxnSpPr>
          <p:nvPr/>
        </p:nvCxnSpPr>
        <p:spPr>
          <a:xfrm rot="16200000">
            <a:off x="1616075" y="4473576"/>
            <a:ext cx="2254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2">
            <a:extLst>
              <a:ext uri="{FF2B5EF4-FFF2-40B4-BE49-F238E27FC236}">
                <a16:creationId xmlns:a16="http://schemas.microsoft.com/office/drawing/2014/main" id="{D9846A5B-0395-475D-8B32-F06D04149523}"/>
              </a:ext>
            </a:extLst>
          </p:cNvPr>
          <p:cNvCxnSpPr>
            <a:cxnSpLocks/>
          </p:cNvCxnSpPr>
          <p:nvPr/>
        </p:nvCxnSpPr>
        <p:spPr>
          <a:xfrm rot="16200000">
            <a:off x="2941637" y="4483101"/>
            <a:ext cx="2254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3">
            <a:extLst>
              <a:ext uri="{FF2B5EF4-FFF2-40B4-BE49-F238E27FC236}">
                <a16:creationId xmlns:a16="http://schemas.microsoft.com/office/drawing/2014/main" id="{288AC3A6-CEC7-4232-909D-F15A8D0C2901}"/>
              </a:ext>
            </a:extLst>
          </p:cNvPr>
          <p:cNvCxnSpPr>
            <a:cxnSpLocks/>
          </p:cNvCxnSpPr>
          <p:nvPr/>
        </p:nvCxnSpPr>
        <p:spPr>
          <a:xfrm rot="16200000">
            <a:off x="4262437" y="4473576"/>
            <a:ext cx="2254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4">
            <a:extLst>
              <a:ext uri="{FF2B5EF4-FFF2-40B4-BE49-F238E27FC236}">
                <a16:creationId xmlns:a16="http://schemas.microsoft.com/office/drawing/2014/main" id="{5F6FE84F-E72B-486A-AB56-42109FA272EA}"/>
              </a:ext>
            </a:extLst>
          </p:cNvPr>
          <p:cNvCxnSpPr>
            <a:cxnSpLocks/>
          </p:cNvCxnSpPr>
          <p:nvPr/>
        </p:nvCxnSpPr>
        <p:spPr>
          <a:xfrm rot="16200000">
            <a:off x="5586412" y="4471988"/>
            <a:ext cx="2254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5">
            <a:extLst>
              <a:ext uri="{FF2B5EF4-FFF2-40B4-BE49-F238E27FC236}">
                <a16:creationId xmlns:a16="http://schemas.microsoft.com/office/drawing/2014/main" id="{96357CE9-DF4B-45CD-BD8D-44045B3EC71E}"/>
              </a:ext>
            </a:extLst>
          </p:cNvPr>
          <p:cNvCxnSpPr>
            <a:cxnSpLocks/>
          </p:cNvCxnSpPr>
          <p:nvPr/>
        </p:nvCxnSpPr>
        <p:spPr>
          <a:xfrm flipV="1">
            <a:off x="5886450" y="4008438"/>
            <a:ext cx="4619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6">
            <a:extLst>
              <a:ext uri="{FF2B5EF4-FFF2-40B4-BE49-F238E27FC236}">
                <a16:creationId xmlns:a16="http://schemas.microsoft.com/office/drawing/2014/main" id="{D334C538-C109-4162-88F6-8B94158E4994}"/>
              </a:ext>
            </a:extLst>
          </p:cNvPr>
          <p:cNvCxnSpPr>
            <a:cxnSpLocks/>
          </p:cNvCxnSpPr>
          <p:nvPr/>
        </p:nvCxnSpPr>
        <p:spPr>
          <a:xfrm flipV="1">
            <a:off x="6808788" y="3998913"/>
            <a:ext cx="4619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7">
            <a:extLst>
              <a:ext uri="{FF2B5EF4-FFF2-40B4-BE49-F238E27FC236}">
                <a16:creationId xmlns:a16="http://schemas.microsoft.com/office/drawing/2014/main" id="{E4FC7846-E9D4-4B05-AF22-6560488D2FC6}"/>
              </a:ext>
            </a:extLst>
          </p:cNvPr>
          <p:cNvSpPr/>
          <p:nvPr/>
        </p:nvSpPr>
        <p:spPr>
          <a:xfrm>
            <a:off x="7271446" y="3647910"/>
            <a:ext cx="429682" cy="720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y</a:t>
            </a:r>
            <a:r>
              <a:rPr lang="en-US" altLang="zh-TW" sz="2000" baseline="30000" dirty="0">
                <a:solidFill>
                  <a:srgbClr val="000000"/>
                </a:solidFill>
              </a:rPr>
              <a:t>4</a:t>
            </a:r>
            <a:endParaRPr lang="zh-TW" altLang="en-US" sz="2000" baseline="30000" dirty="0">
              <a:solidFill>
                <a:srgbClr val="000000"/>
              </a:solidFill>
            </a:endParaRPr>
          </a:p>
        </p:txBody>
      </p:sp>
      <p:sp>
        <p:nvSpPr>
          <p:cNvPr id="51" name="文字方塊 49">
            <a:extLst>
              <a:ext uri="{FF2B5EF4-FFF2-40B4-BE49-F238E27FC236}">
                <a16:creationId xmlns:a16="http://schemas.microsoft.com/office/drawing/2014/main" id="{8200B2EB-4E8E-45F5-B825-B42AC62D1F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5975" y="2787650"/>
            <a:ext cx="1279525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t is layer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52" name="文字方塊 50">
            <a:extLst>
              <a:ext uri="{FF2B5EF4-FFF2-40B4-BE49-F238E27FC236}">
                <a16:creationId xmlns:a16="http://schemas.microsoft.com/office/drawing/2014/main" id="{91AA92D1-E4EE-4886-A785-48DAA212E2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8788" y="4864100"/>
            <a:ext cx="1866900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t is time step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53" name="文字方塊 51">
            <a:extLst>
              <a:ext uri="{FF2B5EF4-FFF2-40B4-BE49-F238E27FC236}">
                <a16:creationId xmlns:a16="http://schemas.microsoft.com/office/drawing/2014/main" id="{9ABB174F-5BFC-46C3-B00D-A8FACB3DD737}"/>
              </a:ext>
            </a:extLst>
          </p:cNvPr>
          <p:cNvSpPr txBox="1"/>
          <p:nvPr/>
        </p:nvSpPr>
        <p:spPr>
          <a:xfrm>
            <a:off x="628650" y="6057195"/>
            <a:ext cx="7995043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We will turn the recurrent network 90 degrees. </a:t>
            </a:r>
            <a:endParaRPr lang="zh-TW" altLang="en-US" sz="2800" dirty="0">
              <a:solidFill>
                <a:srgbClr val="000000"/>
              </a:solidFill>
            </a:endParaRPr>
          </a:p>
        </p:txBody>
      </p:sp>
      <p:sp>
        <p:nvSpPr>
          <p:cNvPr id="34870" name="矩形 52">
            <a:extLst>
              <a:ext uri="{FF2B5EF4-FFF2-40B4-BE49-F238E27FC236}">
                <a16:creationId xmlns:a16="http://schemas.microsoft.com/office/drawing/2014/main" id="{22FB5FC0-84A0-4ADA-AFA3-2B249935A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613" y="74613"/>
            <a:ext cx="7148512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3200" b="1" u="sng"/>
              <a:t>Feed-forward vs Recurrent Network</a:t>
            </a:r>
            <a:endParaRPr lang="zh-TW" altLang="en-US" sz="3200" b="1" u="sng"/>
          </a:p>
        </p:txBody>
      </p:sp>
      <p:sp>
        <p:nvSpPr>
          <p:cNvPr id="55" name="文字方塊 53">
            <a:extLst>
              <a:ext uri="{FF2B5EF4-FFF2-40B4-BE49-F238E27FC236}">
                <a16:creationId xmlns:a16="http://schemas.microsoft.com/office/drawing/2014/main" id="{2BF5A40A-E72E-4C68-83BB-E2F8893BE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150" y="741363"/>
            <a:ext cx="80708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000"/>
              <a:t>1. Feedforward network does not have input at each step</a:t>
            </a:r>
            <a:endParaRPr lang="zh-TW" altLang="en-US" sz="2000"/>
          </a:p>
        </p:txBody>
      </p:sp>
      <p:sp>
        <p:nvSpPr>
          <p:cNvPr id="56" name="文字方塊 54">
            <a:extLst>
              <a:ext uri="{FF2B5EF4-FFF2-40B4-BE49-F238E27FC236}">
                <a16:creationId xmlns:a16="http://schemas.microsoft.com/office/drawing/2014/main" id="{AB206729-9868-410F-90C8-6B2BA64434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450" y="1168400"/>
            <a:ext cx="8185150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000"/>
              <a:t>2. Feedforward network has different parameters for each layer</a:t>
            </a:r>
            <a:endParaRPr lang="zh-TW" altLang="en-US" sz="200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2C4A1FD-B02E-4DF2-B15C-2616D0A0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2971800"/>
            <a:ext cx="30257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/>
              <a:t>a</a:t>
            </a:r>
            <a:r>
              <a:rPr lang="en-US" altLang="en-US" sz="2000" baseline="30000"/>
              <a:t>t</a:t>
            </a:r>
            <a:r>
              <a:rPr lang="en-US" altLang="en-US" sz="2000"/>
              <a:t> = f</a:t>
            </a:r>
            <a:r>
              <a:rPr lang="en-US" altLang="en-US" sz="2000" baseline="-25000"/>
              <a:t>t</a:t>
            </a:r>
            <a:r>
              <a:rPr lang="en-US" altLang="en-US" sz="2000"/>
              <a:t>(a</a:t>
            </a:r>
            <a:r>
              <a:rPr lang="en-US" altLang="en-US" sz="2000" baseline="30000"/>
              <a:t>t-1</a:t>
            </a:r>
            <a:r>
              <a:rPr lang="en-US" altLang="en-US" sz="2000"/>
              <a:t>) = σ(W</a:t>
            </a:r>
            <a:r>
              <a:rPr lang="en-US" altLang="en-US" sz="2000" baseline="30000"/>
              <a:t>t</a:t>
            </a:r>
            <a:r>
              <a:rPr lang="en-US" altLang="en-US" sz="2000"/>
              <a:t>a</a:t>
            </a:r>
            <a:r>
              <a:rPr lang="en-US" altLang="en-US" sz="2000" baseline="30000"/>
              <a:t>t-1</a:t>
            </a:r>
            <a:r>
              <a:rPr lang="en-US" altLang="en-US" sz="2000"/>
              <a:t> + b</a:t>
            </a:r>
            <a:r>
              <a:rPr lang="en-US" altLang="en-US" sz="2000" baseline="30000"/>
              <a:t>t</a:t>
            </a:r>
            <a:r>
              <a:rPr lang="en-US" altLang="en-US" sz="2000"/>
              <a:t>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21FF037-869D-4734-96D8-1B03F596C1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5562600"/>
            <a:ext cx="40671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/>
              <a:t>a</a:t>
            </a:r>
            <a:r>
              <a:rPr lang="en-US" altLang="en-US" sz="2000" baseline="30000"/>
              <a:t>t</a:t>
            </a:r>
            <a:r>
              <a:rPr lang="en-US" altLang="en-US" sz="2000"/>
              <a:t>= f(a</a:t>
            </a:r>
            <a:r>
              <a:rPr lang="en-US" altLang="en-US" sz="2000" baseline="30000"/>
              <a:t>t-1</a:t>
            </a:r>
            <a:r>
              <a:rPr lang="en-US" altLang="en-US" sz="2000"/>
              <a:t>, x</a:t>
            </a:r>
            <a:r>
              <a:rPr lang="en-US" altLang="en-US" sz="2000" baseline="30000"/>
              <a:t>t</a:t>
            </a:r>
            <a:r>
              <a:rPr lang="en-US" altLang="en-US" sz="2000"/>
              <a:t>) = σ(W</a:t>
            </a:r>
            <a:r>
              <a:rPr lang="en-US" altLang="en-US" sz="2000" baseline="30000"/>
              <a:t>h </a:t>
            </a:r>
            <a:r>
              <a:rPr lang="en-US" altLang="en-US" sz="2000"/>
              <a:t>a</a:t>
            </a:r>
            <a:r>
              <a:rPr lang="en-US" altLang="en-US" sz="2000" baseline="30000"/>
              <a:t>t-1</a:t>
            </a:r>
            <a:r>
              <a:rPr lang="en-US" altLang="en-US" sz="2000"/>
              <a:t> + W</a:t>
            </a:r>
            <a:r>
              <a:rPr lang="en-US" altLang="en-US" sz="2000" baseline="30000"/>
              <a:t>i</a:t>
            </a:r>
            <a:r>
              <a:rPr lang="en-US" altLang="en-US" sz="2000"/>
              <a:t>x</a:t>
            </a:r>
            <a:r>
              <a:rPr lang="en-US" altLang="en-US" sz="2000" baseline="30000"/>
              <a:t>t</a:t>
            </a:r>
            <a:r>
              <a:rPr lang="en-US" altLang="en-US" sz="2000"/>
              <a:t> + b</a:t>
            </a:r>
            <a:r>
              <a:rPr lang="en-US" altLang="en-US" sz="2000" baseline="30000">
                <a:solidFill>
                  <a:srgbClr val="000000"/>
                </a:solidFill>
              </a:rPr>
              <a:t>i</a:t>
            </a:r>
            <a:r>
              <a:rPr lang="en-US" altLang="en-US" sz="2000">
                <a:solidFill>
                  <a:srgbClr val="000000"/>
                </a:solidFill>
              </a:rPr>
              <a:t>)</a:t>
            </a:r>
            <a:r>
              <a:rPr lang="en-US" altLang="en-US" sz="200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51" grpId="0" animBg="1"/>
      <p:bldP spid="52" grpId="0" animBg="1"/>
      <p:bldP spid="55" grpId="0"/>
      <p:bldP spid="56" grpId="0"/>
      <p:bldP spid="57" grpId="0"/>
      <p:bldP spid="5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70389CFA-4681-4E08-B3AD-F39AAB1FC6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blipFill rotWithShape="1">
            <a:blip r:embed="rId2"/>
            <a:stretch>
              <a:fillRect/>
            </a:stretch>
          </a:blipFill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r>
              <a:rPr lang="en-US">
                <a:noFill/>
                <a:ea typeface="ＭＳ Ｐゴシック" charset="0"/>
              </a:rPr>
              <a:t> </a:t>
            </a:r>
          </a:p>
        </p:txBody>
      </p:sp>
      <p:sp>
        <p:nvSpPr>
          <p:cNvPr id="6" name="矩形 3">
            <a:extLst>
              <a:ext uri="{FF2B5EF4-FFF2-40B4-BE49-F238E27FC236}">
                <a16:creationId xmlns:a16="http://schemas.microsoft.com/office/drawing/2014/main" id="{C198DC4F-9536-4A50-A830-9A08056C601F}"/>
              </a:ext>
            </a:extLst>
          </p:cNvPr>
          <p:cNvSpPr/>
          <p:nvPr/>
        </p:nvSpPr>
        <p:spPr>
          <a:xfrm>
            <a:off x="3494842" y="2285615"/>
            <a:ext cx="720000" cy="36877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7" name="文字方塊 4">
            <a:extLst>
              <a:ext uri="{FF2B5EF4-FFF2-40B4-BE49-F238E27FC236}">
                <a16:creationId xmlns:a16="http://schemas.microsoft.com/office/drawing/2014/main" id="{68D36C8B-213E-47A1-93D6-25E81FC3B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7888" y="2254250"/>
            <a:ext cx="906462" cy="460375"/>
          </a:xfrm>
          <a:prstGeom prst="rect">
            <a:avLst/>
          </a:prstGeom>
          <a:noFill/>
          <a:ln>
            <a:noFill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400" dirty="0">
                <a:latin typeface="+mn-lt"/>
                <a:ea typeface="+mn-ea"/>
              </a:rPr>
              <a:t>h</a:t>
            </a:r>
            <a:r>
              <a:rPr lang="en-US" altLang="zh-TW" sz="2400" baseline="30000" dirty="0">
                <a:latin typeface="+mn-lt"/>
                <a:ea typeface="+mn-ea"/>
              </a:rPr>
              <a:t>t-1</a:t>
            </a:r>
            <a:endParaRPr lang="zh-TW" altLang="en-US" sz="2400" baseline="30000" dirty="0">
              <a:latin typeface="+mn-lt"/>
              <a:ea typeface="+mn-ea"/>
            </a:endParaRPr>
          </a:p>
        </p:txBody>
      </p:sp>
      <p:sp>
        <p:nvSpPr>
          <p:cNvPr id="8" name="矩形 5">
            <a:extLst>
              <a:ext uri="{FF2B5EF4-FFF2-40B4-BE49-F238E27FC236}">
                <a16:creationId xmlns:a16="http://schemas.microsoft.com/office/drawing/2014/main" id="{A7398FD7-357B-43B1-A6AB-FB60859BA327}"/>
              </a:ext>
            </a:extLst>
          </p:cNvPr>
          <p:cNvSpPr/>
          <p:nvPr/>
        </p:nvSpPr>
        <p:spPr>
          <a:xfrm>
            <a:off x="4386214" y="4592683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r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9" name="矩形 6">
            <a:extLst>
              <a:ext uri="{FF2B5EF4-FFF2-40B4-BE49-F238E27FC236}">
                <a16:creationId xmlns:a16="http://schemas.microsoft.com/office/drawing/2014/main" id="{C8A5A193-D5D9-45EB-9575-73DF2F8B942A}"/>
              </a:ext>
            </a:extLst>
          </p:cNvPr>
          <p:cNvSpPr/>
          <p:nvPr/>
        </p:nvSpPr>
        <p:spPr>
          <a:xfrm>
            <a:off x="5646088" y="4625706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z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grpSp>
        <p:nvGrpSpPr>
          <p:cNvPr id="10" name="群組 7">
            <a:extLst>
              <a:ext uri="{FF2B5EF4-FFF2-40B4-BE49-F238E27FC236}">
                <a16:creationId xmlns:a16="http://schemas.microsoft.com/office/drawing/2014/main" id="{B1DA73FD-FE7B-4051-8148-EF324EF951BB}"/>
              </a:ext>
            </a:extLst>
          </p:cNvPr>
          <p:cNvGrpSpPr>
            <a:grpSpLocks/>
          </p:cNvGrpSpPr>
          <p:nvPr/>
        </p:nvGrpSpPr>
        <p:grpSpPr bwMode="auto">
          <a:xfrm>
            <a:off x="6942138" y="939800"/>
            <a:ext cx="906462" cy="461963"/>
            <a:chOff x="3326306" y="1395097"/>
            <a:chExt cx="907572" cy="461665"/>
          </a:xfrm>
        </p:grpSpPr>
        <p:sp>
          <p:nvSpPr>
            <p:cNvPr id="11" name="矩形 8">
              <a:extLst>
                <a:ext uri="{FF2B5EF4-FFF2-40B4-BE49-F238E27FC236}">
                  <a16:creationId xmlns:a16="http://schemas.microsoft.com/office/drawing/2014/main" id="{7DCA200F-1585-4F07-B192-AF3BC0CEB908}"/>
                </a:ext>
              </a:extLst>
            </p:cNvPr>
            <p:cNvSpPr/>
            <p:nvPr/>
          </p:nvSpPr>
          <p:spPr>
            <a:xfrm>
              <a:off x="3407878" y="1409486"/>
              <a:ext cx="720000" cy="4320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35940" name="文字方塊 9">
              <a:extLst>
                <a:ext uri="{FF2B5EF4-FFF2-40B4-BE49-F238E27FC236}">
                  <a16:creationId xmlns:a16="http://schemas.microsoft.com/office/drawing/2014/main" id="{F5938D6D-C6E8-4E2A-8AE2-AC9FF421E0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6306" y="1395097"/>
              <a:ext cx="90757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000000"/>
                  </a:solidFill>
                </a:rPr>
                <a:t>y</a:t>
              </a:r>
              <a:r>
                <a:rPr lang="en-US" altLang="zh-TW" baseline="30000">
                  <a:solidFill>
                    <a:srgbClr val="000000"/>
                  </a:solidFill>
                </a:rPr>
                <a:t>t</a:t>
              </a:r>
              <a:endParaRPr lang="zh-TW" altLang="en-US" baseline="30000">
                <a:solidFill>
                  <a:srgbClr val="000000"/>
                </a:solidFill>
              </a:endParaRPr>
            </a:p>
          </p:txBody>
        </p:sp>
      </p:grpSp>
      <p:cxnSp>
        <p:nvCxnSpPr>
          <p:cNvPr id="13" name="直線單箭頭接點 10">
            <a:extLst>
              <a:ext uri="{FF2B5EF4-FFF2-40B4-BE49-F238E27FC236}">
                <a16:creationId xmlns:a16="http://schemas.microsoft.com/office/drawing/2014/main" id="{A226DA92-21D6-41D2-9E18-C43DA8A1DFC8}"/>
              </a:ext>
            </a:extLst>
          </p:cNvPr>
          <p:cNvCxnSpPr>
            <a:cxnSpLocks/>
          </p:cNvCxnSpPr>
          <p:nvPr/>
        </p:nvCxnSpPr>
        <p:spPr>
          <a:xfrm flipH="1" flipV="1">
            <a:off x="4719638" y="3340100"/>
            <a:ext cx="0" cy="12287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1">
            <a:extLst>
              <a:ext uri="{FF2B5EF4-FFF2-40B4-BE49-F238E27FC236}">
                <a16:creationId xmlns:a16="http://schemas.microsoft.com/office/drawing/2014/main" id="{EF23E054-58BE-491D-B5E6-1FD1D4118E0D}"/>
              </a:ext>
            </a:extLst>
          </p:cNvPr>
          <p:cNvCxnSpPr>
            <a:cxnSpLocks/>
            <a:endCxn id="38" idx="2"/>
          </p:cNvCxnSpPr>
          <p:nvPr/>
        </p:nvCxnSpPr>
        <p:spPr>
          <a:xfrm flipV="1">
            <a:off x="4203700" y="2476500"/>
            <a:ext cx="15906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向下箭號 161">
            <a:extLst>
              <a:ext uri="{FF2B5EF4-FFF2-40B4-BE49-F238E27FC236}">
                <a16:creationId xmlns:a16="http://schemas.microsoft.com/office/drawing/2014/main" id="{5E60576A-4C51-476B-B1C6-BD6D631E3282}"/>
              </a:ext>
            </a:extLst>
          </p:cNvPr>
          <p:cNvSpPr/>
          <p:nvPr/>
        </p:nvSpPr>
        <p:spPr>
          <a:xfrm flipV="1">
            <a:off x="7183704" y="1458965"/>
            <a:ext cx="438150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6" name="向下箭號 165">
            <a:extLst>
              <a:ext uri="{FF2B5EF4-FFF2-40B4-BE49-F238E27FC236}">
                <a16:creationId xmlns:a16="http://schemas.microsoft.com/office/drawing/2014/main" id="{219CC290-71EB-4536-B9A2-807000682AC2}"/>
              </a:ext>
            </a:extLst>
          </p:cNvPr>
          <p:cNvSpPr/>
          <p:nvPr/>
        </p:nvSpPr>
        <p:spPr>
          <a:xfrm rot="18993628" flipV="1">
            <a:off x="4810213" y="4993399"/>
            <a:ext cx="438150" cy="872768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7" name="手繪多邊形 4">
            <a:extLst>
              <a:ext uri="{FF2B5EF4-FFF2-40B4-BE49-F238E27FC236}">
                <a16:creationId xmlns:a16="http://schemas.microsoft.com/office/drawing/2014/main" id="{1D1C6C30-7223-4416-8D1B-99CF52D4A44F}"/>
              </a:ext>
            </a:extLst>
          </p:cNvPr>
          <p:cNvSpPr/>
          <p:nvPr/>
        </p:nvSpPr>
        <p:spPr>
          <a:xfrm>
            <a:off x="4235450" y="2486025"/>
            <a:ext cx="436563" cy="379413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18" name="直線單箭頭接點 15">
            <a:extLst>
              <a:ext uri="{FF2B5EF4-FFF2-40B4-BE49-F238E27FC236}">
                <a16:creationId xmlns:a16="http://schemas.microsoft.com/office/drawing/2014/main" id="{7CD117BD-C970-427C-8522-95D871CAA9CB}"/>
              </a:ext>
            </a:extLst>
          </p:cNvPr>
          <p:cNvCxnSpPr>
            <a:cxnSpLocks/>
          </p:cNvCxnSpPr>
          <p:nvPr/>
        </p:nvCxnSpPr>
        <p:spPr>
          <a:xfrm flipV="1">
            <a:off x="7377113" y="3813175"/>
            <a:ext cx="0" cy="9271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群組 17">
            <a:extLst>
              <a:ext uri="{FF2B5EF4-FFF2-40B4-BE49-F238E27FC236}">
                <a16:creationId xmlns:a16="http://schemas.microsoft.com/office/drawing/2014/main" id="{D6395F61-7671-473C-89EE-57473E48BB2E}"/>
              </a:ext>
            </a:extLst>
          </p:cNvPr>
          <p:cNvGrpSpPr>
            <a:grpSpLocks/>
          </p:cNvGrpSpPr>
          <p:nvPr/>
        </p:nvGrpSpPr>
        <p:grpSpPr bwMode="auto">
          <a:xfrm>
            <a:off x="5419725" y="5821363"/>
            <a:ext cx="908050" cy="461962"/>
            <a:chOff x="4765592" y="6396335"/>
            <a:chExt cx="907572" cy="461665"/>
          </a:xfrm>
        </p:grpSpPr>
        <p:sp>
          <p:nvSpPr>
            <p:cNvPr id="20" name="矩形 20">
              <a:extLst>
                <a:ext uri="{FF2B5EF4-FFF2-40B4-BE49-F238E27FC236}">
                  <a16:creationId xmlns:a16="http://schemas.microsoft.com/office/drawing/2014/main" id="{07B905D7-34FD-48E0-9EB9-F9B759B47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2712" y="6442342"/>
              <a:ext cx="720346" cy="369650"/>
            </a:xfrm>
            <a:prstGeom prst="rect">
              <a:avLst/>
            </a:prstGeom>
            <a:solidFill>
              <a:srgbClr val="0000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936" name="文字方塊 21">
              <a:extLst>
                <a:ext uri="{FF2B5EF4-FFF2-40B4-BE49-F238E27FC236}">
                  <a16:creationId xmlns:a16="http://schemas.microsoft.com/office/drawing/2014/main" id="{611FBB34-D2F5-4D63-8206-831DF2F932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chemeClr val="bg1"/>
                  </a:solidFill>
                </a:rPr>
                <a:t>x</a:t>
              </a:r>
              <a:r>
                <a:rPr lang="en-US" altLang="zh-TW" baseline="30000">
                  <a:solidFill>
                    <a:schemeClr val="bg1"/>
                  </a:solidFill>
                </a:rPr>
                <a:t>t</a:t>
              </a:r>
              <a:endParaRPr lang="zh-TW" altLang="en-US" baseline="30000">
                <a:solidFill>
                  <a:schemeClr val="bg1"/>
                </a:solidFill>
              </a:endParaRPr>
            </a:p>
          </p:txBody>
        </p:sp>
      </p:grpSp>
      <p:sp>
        <p:nvSpPr>
          <p:cNvPr id="22" name="矩形 18">
            <a:extLst>
              <a:ext uri="{FF2B5EF4-FFF2-40B4-BE49-F238E27FC236}">
                <a16:creationId xmlns:a16="http://schemas.microsoft.com/office/drawing/2014/main" id="{948F2FBF-394B-44F1-8E9F-40ECDE33B033}"/>
              </a:ext>
            </a:extLst>
          </p:cNvPr>
          <p:cNvSpPr/>
          <p:nvPr/>
        </p:nvSpPr>
        <p:spPr>
          <a:xfrm>
            <a:off x="4666706" y="5848952"/>
            <a:ext cx="720000" cy="36877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3" name="文字方塊 19">
            <a:extLst>
              <a:ext uri="{FF2B5EF4-FFF2-40B4-BE49-F238E27FC236}">
                <a16:creationId xmlns:a16="http://schemas.microsoft.com/office/drawing/2014/main" id="{F59DD892-0765-49DC-A78E-8912210A1F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6925" y="5802313"/>
            <a:ext cx="908050" cy="461962"/>
          </a:xfrm>
          <a:prstGeom prst="rect">
            <a:avLst/>
          </a:prstGeom>
          <a:noFill/>
          <a:ln>
            <a:noFill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  <a:latin typeface="+mn-lt"/>
                <a:ea typeface="+mn-ea"/>
              </a:rPr>
              <a:t>h</a:t>
            </a:r>
            <a:r>
              <a:rPr lang="en-US" altLang="zh-TW" sz="2400" baseline="30000" dirty="0">
                <a:solidFill>
                  <a:srgbClr val="000000"/>
                </a:solidFill>
                <a:latin typeface="+mn-lt"/>
                <a:ea typeface="+mn-ea"/>
              </a:rPr>
              <a:t>t-1</a:t>
            </a:r>
            <a:endParaRPr lang="zh-TW" altLang="en-US" sz="2400" baseline="300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cxnSp>
        <p:nvCxnSpPr>
          <p:cNvPr id="24" name="直線單箭頭接點 22">
            <a:extLst>
              <a:ext uri="{FF2B5EF4-FFF2-40B4-BE49-F238E27FC236}">
                <a16:creationId xmlns:a16="http://schemas.microsoft.com/office/drawing/2014/main" id="{3E71C6AA-3651-4E6D-95A2-A6FEB2548648}"/>
              </a:ext>
            </a:extLst>
          </p:cNvPr>
          <p:cNvCxnSpPr>
            <a:cxnSpLocks/>
          </p:cNvCxnSpPr>
          <p:nvPr/>
        </p:nvCxnSpPr>
        <p:spPr>
          <a:xfrm flipV="1">
            <a:off x="3900488" y="2720975"/>
            <a:ext cx="0" cy="3324225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3">
            <a:extLst>
              <a:ext uri="{FF2B5EF4-FFF2-40B4-BE49-F238E27FC236}">
                <a16:creationId xmlns:a16="http://schemas.microsoft.com/office/drawing/2014/main" id="{DEB620A4-8971-482C-9834-665CEF112FA2}"/>
              </a:ext>
            </a:extLst>
          </p:cNvPr>
          <p:cNvSpPr/>
          <p:nvPr/>
        </p:nvSpPr>
        <p:spPr>
          <a:xfrm>
            <a:off x="7042779" y="4632657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h'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cxnSp>
        <p:nvCxnSpPr>
          <p:cNvPr id="26" name="直線單箭頭接點 24">
            <a:extLst>
              <a:ext uri="{FF2B5EF4-FFF2-40B4-BE49-F238E27FC236}">
                <a16:creationId xmlns:a16="http://schemas.microsoft.com/office/drawing/2014/main" id="{26D0835C-6750-4BD6-A4FF-063E6389AB35}"/>
              </a:ext>
            </a:extLst>
          </p:cNvPr>
          <p:cNvCxnSpPr>
            <a:cxnSpLocks/>
          </p:cNvCxnSpPr>
          <p:nvPr/>
        </p:nvCxnSpPr>
        <p:spPr>
          <a:xfrm flipV="1">
            <a:off x="3927475" y="6051550"/>
            <a:ext cx="690563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5">
            <a:extLst>
              <a:ext uri="{FF2B5EF4-FFF2-40B4-BE49-F238E27FC236}">
                <a16:creationId xmlns:a16="http://schemas.microsoft.com/office/drawing/2014/main" id="{CEAB438E-E30B-4EE5-882B-EF71015F93A4}"/>
              </a:ext>
            </a:extLst>
          </p:cNvPr>
          <p:cNvGrpSpPr>
            <a:grpSpLocks/>
          </p:cNvGrpSpPr>
          <p:nvPr/>
        </p:nvGrpSpPr>
        <p:grpSpPr bwMode="auto">
          <a:xfrm>
            <a:off x="4481513" y="2873375"/>
            <a:ext cx="438150" cy="438150"/>
            <a:chOff x="6656524" y="2699227"/>
            <a:chExt cx="438150" cy="438150"/>
          </a:xfrm>
        </p:grpSpPr>
        <p:sp>
          <p:nvSpPr>
            <p:cNvPr id="28" name="橢圓 26">
              <a:extLst>
                <a:ext uri="{FF2B5EF4-FFF2-40B4-BE49-F238E27FC236}">
                  <a16:creationId xmlns:a16="http://schemas.microsoft.com/office/drawing/2014/main" id="{19CB1E30-01CC-4CC6-BA63-00F9FB8DC3FD}"/>
                </a:ext>
              </a:extLst>
            </p:cNvPr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dirty="0"/>
            </a:p>
          </p:txBody>
        </p:sp>
        <p:sp>
          <p:nvSpPr>
            <p:cNvPr id="29" name="文字方塊 27">
              <a:extLst>
                <a:ext uri="{FF2B5EF4-FFF2-40B4-BE49-F238E27FC236}">
                  <a16:creationId xmlns:a16="http://schemas.microsoft.com/office/drawing/2014/main" id="{FF26456F-3813-4C40-95A2-B512482296EE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710937" y="2723025"/>
              <a:ext cx="336631" cy="369332"/>
            </a:xfrm>
            <a:prstGeom prst="rect">
              <a:avLst/>
            </a:prstGeom>
            <a:blipFill rotWithShape="1">
              <a:blip r:embed="rId3"/>
              <a:stretch>
                <a:fillRect l="-8929" t="-6557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en-US">
                  <a:noFill/>
                  <a:latin typeface="Arial" charset="0"/>
                  <a:ea typeface="ＭＳ Ｐゴシック" charset="0"/>
                  <a:cs typeface="ＭＳ Ｐゴシック" charset="0"/>
                </a:rPr>
                <a:t> </a:t>
              </a:r>
            </a:p>
          </p:txBody>
        </p:sp>
      </p:grpSp>
      <p:grpSp>
        <p:nvGrpSpPr>
          <p:cNvPr id="30" name="群組 28">
            <a:extLst>
              <a:ext uri="{FF2B5EF4-FFF2-40B4-BE49-F238E27FC236}">
                <a16:creationId xmlns:a16="http://schemas.microsoft.com/office/drawing/2014/main" id="{A7A5543C-1540-49D7-8EF4-EF0AC12B881B}"/>
              </a:ext>
            </a:extLst>
          </p:cNvPr>
          <p:cNvGrpSpPr>
            <a:grpSpLocks/>
          </p:cNvGrpSpPr>
          <p:nvPr/>
        </p:nvGrpSpPr>
        <p:grpSpPr bwMode="auto">
          <a:xfrm>
            <a:off x="6992938" y="5821363"/>
            <a:ext cx="906462" cy="461962"/>
            <a:chOff x="4765592" y="6396335"/>
            <a:chExt cx="907572" cy="461665"/>
          </a:xfrm>
        </p:grpSpPr>
        <p:sp>
          <p:nvSpPr>
            <p:cNvPr id="31" name="矩形 29">
              <a:extLst>
                <a:ext uri="{FF2B5EF4-FFF2-40B4-BE49-F238E27FC236}">
                  <a16:creationId xmlns:a16="http://schemas.microsoft.com/office/drawing/2014/main" id="{433CE15A-13D2-4B91-9EA7-A629E46218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2812" y="6442342"/>
              <a:ext cx="720018" cy="369650"/>
            </a:xfrm>
            <a:prstGeom prst="rect">
              <a:avLst/>
            </a:prstGeom>
            <a:solidFill>
              <a:srgbClr val="000000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932" name="文字方塊 30">
              <a:extLst>
                <a:ext uri="{FF2B5EF4-FFF2-40B4-BE49-F238E27FC236}">
                  <a16:creationId xmlns:a16="http://schemas.microsoft.com/office/drawing/2014/main" id="{AE81D32F-C160-457C-8749-9E6E1DA00D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FFFFFF"/>
                  </a:solidFill>
                </a:rPr>
                <a:t>x</a:t>
              </a:r>
              <a:r>
                <a:rPr lang="en-US" altLang="zh-TW" baseline="30000">
                  <a:solidFill>
                    <a:srgbClr val="FFFFFF"/>
                  </a:solidFill>
                </a:rPr>
                <a:t>t</a:t>
              </a:r>
              <a:endParaRPr lang="zh-TW" altLang="en-US" baseline="30000">
                <a:solidFill>
                  <a:srgbClr val="FFFFFF"/>
                </a:solidFill>
              </a:endParaRPr>
            </a:p>
          </p:txBody>
        </p:sp>
      </p:grpSp>
      <p:sp>
        <p:nvSpPr>
          <p:cNvPr id="33" name="向下箭號 162">
            <a:extLst>
              <a:ext uri="{FF2B5EF4-FFF2-40B4-BE49-F238E27FC236}">
                <a16:creationId xmlns:a16="http://schemas.microsoft.com/office/drawing/2014/main" id="{B60B886D-9A25-473A-90CA-4AC2F3FB848F}"/>
              </a:ext>
            </a:extLst>
          </p:cNvPr>
          <p:cNvSpPr/>
          <p:nvPr/>
        </p:nvSpPr>
        <p:spPr>
          <a:xfrm flipV="1">
            <a:off x="7176211" y="5180426"/>
            <a:ext cx="438150" cy="550705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4" name="向下箭號 162">
            <a:extLst>
              <a:ext uri="{FF2B5EF4-FFF2-40B4-BE49-F238E27FC236}">
                <a16:creationId xmlns:a16="http://schemas.microsoft.com/office/drawing/2014/main" id="{2B91F2CF-4484-46BD-8D15-38148D464783}"/>
              </a:ext>
            </a:extLst>
          </p:cNvPr>
          <p:cNvSpPr/>
          <p:nvPr/>
        </p:nvSpPr>
        <p:spPr>
          <a:xfrm rot="7262412" flipV="1">
            <a:off x="6020057" y="2777931"/>
            <a:ext cx="438150" cy="2204861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35" name="直線單箭頭接點 33">
            <a:extLst>
              <a:ext uri="{FF2B5EF4-FFF2-40B4-BE49-F238E27FC236}">
                <a16:creationId xmlns:a16="http://schemas.microsoft.com/office/drawing/2014/main" id="{26CDA1CC-5327-4F62-B936-5882316C9A6C}"/>
              </a:ext>
            </a:extLst>
          </p:cNvPr>
          <p:cNvCxnSpPr>
            <a:cxnSpLocks/>
          </p:cNvCxnSpPr>
          <p:nvPr/>
        </p:nvCxnSpPr>
        <p:spPr>
          <a:xfrm flipV="1">
            <a:off x="6019800" y="2667000"/>
            <a:ext cx="0" cy="19589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4">
            <a:extLst>
              <a:ext uri="{FF2B5EF4-FFF2-40B4-BE49-F238E27FC236}">
                <a16:creationId xmlns:a16="http://schemas.microsoft.com/office/drawing/2014/main" id="{40A42231-9639-4F9E-8CE9-5E6A3C1B31BA}"/>
              </a:ext>
            </a:extLst>
          </p:cNvPr>
          <p:cNvCxnSpPr>
            <a:cxnSpLocks/>
          </p:cNvCxnSpPr>
          <p:nvPr/>
        </p:nvCxnSpPr>
        <p:spPr>
          <a:xfrm>
            <a:off x="6035675" y="3582988"/>
            <a:ext cx="1068388" cy="79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883" name="群組 35">
            <a:extLst>
              <a:ext uri="{FF2B5EF4-FFF2-40B4-BE49-F238E27FC236}">
                <a16:creationId xmlns:a16="http://schemas.microsoft.com/office/drawing/2014/main" id="{95FE11C1-0A04-461D-ADF5-4CF8EBE6293C}"/>
              </a:ext>
            </a:extLst>
          </p:cNvPr>
          <p:cNvGrpSpPr>
            <a:grpSpLocks/>
          </p:cNvGrpSpPr>
          <p:nvPr/>
        </p:nvGrpSpPr>
        <p:grpSpPr bwMode="auto">
          <a:xfrm>
            <a:off x="5794375" y="2257425"/>
            <a:ext cx="438150" cy="438150"/>
            <a:chOff x="6656524" y="2699227"/>
            <a:chExt cx="438150" cy="438150"/>
          </a:xfrm>
        </p:grpSpPr>
        <p:sp>
          <p:nvSpPr>
            <p:cNvPr id="38" name="橢圓 36">
              <a:extLst>
                <a:ext uri="{FF2B5EF4-FFF2-40B4-BE49-F238E27FC236}">
                  <a16:creationId xmlns:a16="http://schemas.microsoft.com/office/drawing/2014/main" id="{B2E5D8DB-649C-4570-B861-40C02E28E435}"/>
                </a:ext>
              </a:extLst>
            </p:cNvPr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dirty="0"/>
            </a:p>
          </p:txBody>
        </p:sp>
        <p:sp>
          <p:nvSpPr>
            <p:cNvPr id="39" name="文字方塊 37">
              <a:extLst>
                <a:ext uri="{FF2B5EF4-FFF2-40B4-BE49-F238E27FC236}">
                  <a16:creationId xmlns:a16="http://schemas.microsoft.com/office/drawing/2014/main" id="{4AE9F51D-96C0-47C2-9E37-CFB6C31B0C3C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710937" y="2723025"/>
              <a:ext cx="336631" cy="369332"/>
            </a:xfrm>
            <a:prstGeom prst="rect">
              <a:avLst/>
            </a:prstGeom>
            <a:blipFill rotWithShape="1">
              <a:blip r:embed="rId4"/>
              <a:stretch>
                <a:fillRect l="-7143" t="-8197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en-US">
                  <a:noFill/>
                  <a:latin typeface="Arial" charset="0"/>
                  <a:ea typeface="ＭＳ Ｐゴシック" charset="0"/>
                  <a:cs typeface="ＭＳ Ｐゴシック" charset="0"/>
                </a:rPr>
                <a:t> </a:t>
              </a:r>
            </a:p>
          </p:txBody>
        </p:sp>
      </p:grpSp>
      <p:grpSp>
        <p:nvGrpSpPr>
          <p:cNvPr id="35884" name="群組 38">
            <a:extLst>
              <a:ext uri="{FF2B5EF4-FFF2-40B4-BE49-F238E27FC236}">
                <a16:creationId xmlns:a16="http://schemas.microsoft.com/office/drawing/2014/main" id="{D76CF8AE-5522-4105-B85D-7BDBBF9342E8}"/>
              </a:ext>
            </a:extLst>
          </p:cNvPr>
          <p:cNvGrpSpPr>
            <a:grpSpLocks/>
          </p:cNvGrpSpPr>
          <p:nvPr/>
        </p:nvGrpSpPr>
        <p:grpSpPr bwMode="auto">
          <a:xfrm>
            <a:off x="7158038" y="3351213"/>
            <a:ext cx="438150" cy="438150"/>
            <a:chOff x="6656524" y="2699227"/>
            <a:chExt cx="438150" cy="438150"/>
          </a:xfrm>
        </p:grpSpPr>
        <p:sp>
          <p:nvSpPr>
            <p:cNvPr id="41" name="橢圓 39">
              <a:extLst>
                <a:ext uri="{FF2B5EF4-FFF2-40B4-BE49-F238E27FC236}">
                  <a16:creationId xmlns:a16="http://schemas.microsoft.com/office/drawing/2014/main" id="{4F92DB1B-8100-4204-8DA5-90CCAF0971F4}"/>
                </a:ext>
              </a:extLst>
            </p:cNvPr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dirty="0"/>
            </a:p>
          </p:txBody>
        </p:sp>
        <p:sp>
          <p:nvSpPr>
            <p:cNvPr id="42" name="文字方塊 40">
              <a:extLst>
                <a:ext uri="{FF2B5EF4-FFF2-40B4-BE49-F238E27FC236}">
                  <a16:creationId xmlns:a16="http://schemas.microsoft.com/office/drawing/2014/main" id="{56D83E6D-4EE0-44B1-920B-A8895C5AEAE4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710937" y="2723025"/>
              <a:ext cx="336631" cy="369332"/>
            </a:xfrm>
            <a:prstGeom prst="rect">
              <a:avLst/>
            </a:prstGeom>
            <a:blipFill rotWithShape="1">
              <a:blip r:embed="rId4"/>
              <a:stretch>
                <a:fillRect l="-7143" t="-6452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en-US">
                  <a:noFill/>
                  <a:latin typeface="Arial" charset="0"/>
                  <a:ea typeface="ＭＳ Ｐゴシック" charset="0"/>
                  <a:cs typeface="ＭＳ Ｐゴシック" charset="0"/>
                </a:rPr>
                <a:t> </a:t>
              </a:r>
            </a:p>
          </p:txBody>
        </p:sp>
      </p:grpSp>
      <p:sp>
        <p:nvSpPr>
          <p:cNvPr id="35885" name="文字方塊 41">
            <a:extLst>
              <a:ext uri="{FF2B5EF4-FFF2-40B4-BE49-F238E27FC236}">
                <a16:creationId xmlns:a16="http://schemas.microsoft.com/office/drawing/2014/main" id="{D9574F0A-0962-4830-AB0B-53815A7259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8113" y="3103563"/>
            <a:ext cx="7064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1-</a:t>
            </a:r>
            <a:endParaRPr lang="zh-TW" altLang="en-US"/>
          </a:p>
        </p:txBody>
      </p:sp>
      <p:grpSp>
        <p:nvGrpSpPr>
          <p:cNvPr id="35886" name="群組 42">
            <a:extLst>
              <a:ext uri="{FF2B5EF4-FFF2-40B4-BE49-F238E27FC236}">
                <a16:creationId xmlns:a16="http://schemas.microsoft.com/office/drawing/2014/main" id="{5E0C7D4E-FF7B-468D-833D-C51382B9DE88}"/>
              </a:ext>
            </a:extLst>
          </p:cNvPr>
          <p:cNvGrpSpPr>
            <a:grpSpLocks/>
          </p:cNvGrpSpPr>
          <p:nvPr/>
        </p:nvGrpSpPr>
        <p:grpSpPr bwMode="auto">
          <a:xfrm>
            <a:off x="7161213" y="2265363"/>
            <a:ext cx="438150" cy="438150"/>
            <a:chOff x="6656524" y="2699227"/>
            <a:chExt cx="438150" cy="438150"/>
          </a:xfrm>
        </p:grpSpPr>
        <p:sp>
          <p:nvSpPr>
            <p:cNvPr id="45" name="橢圓 43">
              <a:extLst>
                <a:ext uri="{FF2B5EF4-FFF2-40B4-BE49-F238E27FC236}">
                  <a16:creationId xmlns:a16="http://schemas.microsoft.com/office/drawing/2014/main" id="{8750B004-E1E5-4938-BCEE-9315EB69F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6524" y="2699227"/>
              <a:ext cx="438150" cy="438150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TW" altLang="en-US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46" name="文字方塊 44">
              <a:extLst>
                <a:ext uri="{FF2B5EF4-FFF2-40B4-BE49-F238E27FC236}">
                  <a16:creationId xmlns:a16="http://schemas.microsoft.com/office/drawing/2014/main" id="{203388A2-1465-45FF-9166-3D8FED816122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766595" y="2808578"/>
              <a:ext cx="283732" cy="276999"/>
            </a:xfrm>
            <a:prstGeom prst="rect">
              <a:avLst/>
            </a:prstGeom>
            <a:blipFill rotWithShape="1">
              <a:blip r:embed="rId5"/>
              <a:stretch>
                <a:fillRect l="-8333" t="-8696" b="-6522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en-US">
                  <a:noFill/>
                  <a:latin typeface="Arial" charset="0"/>
                  <a:ea typeface="ＭＳ Ｐゴシック" charset="0"/>
                  <a:cs typeface="ＭＳ Ｐゴシック" charset="0"/>
                </a:rPr>
                <a:t> </a:t>
              </a:r>
            </a:p>
          </p:txBody>
        </p:sp>
      </p:grpSp>
      <p:cxnSp>
        <p:nvCxnSpPr>
          <p:cNvPr id="47" name="直線單箭頭接點 45">
            <a:extLst>
              <a:ext uri="{FF2B5EF4-FFF2-40B4-BE49-F238E27FC236}">
                <a16:creationId xmlns:a16="http://schemas.microsoft.com/office/drawing/2014/main" id="{E565E676-5299-4945-8115-5D26AD14A6D6}"/>
              </a:ext>
            </a:extLst>
          </p:cNvPr>
          <p:cNvCxnSpPr>
            <a:cxnSpLocks/>
            <a:stCxn id="35932" idx="1"/>
          </p:cNvCxnSpPr>
          <p:nvPr/>
        </p:nvCxnSpPr>
        <p:spPr>
          <a:xfrm flipH="1">
            <a:off x="6216650" y="6053138"/>
            <a:ext cx="776288" cy="4762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向下箭號 165">
            <a:extLst>
              <a:ext uri="{FF2B5EF4-FFF2-40B4-BE49-F238E27FC236}">
                <a16:creationId xmlns:a16="http://schemas.microsoft.com/office/drawing/2014/main" id="{A90217F7-C86E-4B67-BF17-51351F2545BE}"/>
              </a:ext>
            </a:extLst>
          </p:cNvPr>
          <p:cNvSpPr/>
          <p:nvPr/>
        </p:nvSpPr>
        <p:spPr>
          <a:xfrm rot="2321610" flipV="1">
            <a:off x="5568599" y="5010165"/>
            <a:ext cx="438150" cy="820692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49" name="直線單箭頭接點 47">
            <a:extLst>
              <a:ext uri="{FF2B5EF4-FFF2-40B4-BE49-F238E27FC236}">
                <a16:creationId xmlns:a16="http://schemas.microsoft.com/office/drawing/2014/main" id="{52932244-2204-462A-B1CC-DCF6F66F2A73}"/>
              </a:ext>
            </a:extLst>
          </p:cNvPr>
          <p:cNvCxnSpPr>
            <a:cxnSpLocks/>
          </p:cNvCxnSpPr>
          <p:nvPr/>
        </p:nvCxnSpPr>
        <p:spPr>
          <a:xfrm>
            <a:off x="6286500" y="2486025"/>
            <a:ext cx="84613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8">
            <a:extLst>
              <a:ext uri="{FF2B5EF4-FFF2-40B4-BE49-F238E27FC236}">
                <a16:creationId xmlns:a16="http://schemas.microsoft.com/office/drawing/2014/main" id="{9CEE071E-1BE8-42F2-BE97-F856389B5616}"/>
              </a:ext>
            </a:extLst>
          </p:cNvPr>
          <p:cNvCxnSpPr>
            <a:cxnSpLocks/>
          </p:cNvCxnSpPr>
          <p:nvPr/>
        </p:nvCxnSpPr>
        <p:spPr>
          <a:xfrm flipV="1">
            <a:off x="7366000" y="2717800"/>
            <a:ext cx="0" cy="60166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893" name="群組 49">
            <a:extLst>
              <a:ext uri="{FF2B5EF4-FFF2-40B4-BE49-F238E27FC236}">
                <a16:creationId xmlns:a16="http://schemas.microsoft.com/office/drawing/2014/main" id="{BF3D7E2F-634C-4B5E-AD9A-229B3703B65B}"/>
              </a:ext>
            </a:extLst>
          </p:cNvPr>
          <p:cNvGrpSpPr>
            <a:grpSpLocks/>
          </p:cNvGrpSpPr>
          <p:nvPr/>
        </p:nvGrpSpPr>
        <p:grpSpPr bwMode="auto">
          <a:xfrm>
            <a:off x="7643813" y="2241550"/>
            <a:ext cx="1366837" cy="461963"/>
            <a:chOff x="7775957" y="2350291"/>
            <a:chExt cx="1368043" cy="461665"/>
          </a:xfrm>
        </p:grpSpPr>
        <p:grpSp>
          <p:nvGrpSpPr>
            <p:cNvPr id="35919" name="群組 50">
              <a:extLst>
                <a:ext uri="{FF2B5EF4-FFF2-40B4-BE49-F238E27FC236}">
                  <a16:creationId xmlns:a16="http://schemas.microsoft.com/office/drawing/2014/main" id="{E1842937-3F32-49BC-A945-1F0CA9AA1F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36428" y="2350291"/>
              <a:ext cx="907572" cy="461665"/>
              <a:chOff x="4440136" y="3005198"/>
              <a:chExt cx="907572" cy="461665"/>
            </a:xfrm>
          </p:grpSpPr>
          <p:sp>
            <p:nvSpPr>
              <p:cNvPr id="54" name="矩形 52">
                <a:extLst>
                  <a:ext uri="{FF2B5EF4-FFF2-40B4-BE49-F238E27FC236}">
                    <a16:creationId xmlns:a16="http://schemas.microsoft.com/office/drawing/2014/main" id="{EB8DDFA8-3F60-4D0F-AD61-341A9E9E234B}"/>
                  </a:ext>
                </a:extLst>
              </p:cNvPr>
              <p:cNvSpPr/>
              <p:nvPr/>
            </p:nvSpPr>
            <p:spPr>
              <a:xfrm>
                <a:off x="4488246" y="3051646"/>
                <a:ext cx="720000" cy="368770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55" name="文字方塊 53">
                <a:extLst>
                  <a:ext uri="{FF2B5EF4-FFF2-40B4-BE49-F238E27FC236}">
                    <a16:creationId xmlns:a16="http://schemas.microsoft.com/office/drawing/2014/main" id="{1342E7D4-B5E7-45C1-B4C9-6CC15C8877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40446" y="3005198"/>
                <a:ext cx="907262" cy="46166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altLang="zh-TW" sz="2400" dirty="0" err="1">
                    <a:solidFill>
                      <a:srgbClr val="000000"/>
                    </a:solidFill>
                    <a:latin typeface="+mn-lt"/>
                    <a:ea typeface="+mn-ea"/>
                  </a:rPr>
                  <a:t>h</a:t>
                </a:r>
                <a:r>
                  <a:rPr lang="en-US" altLang="zh-TW" sz="2400" baseline="30000" dirty="0" err="1">
                    <a:solidFill>
                      <a:srgbClr val="000000"/>
                    </a:solidFill>
                    <a:latin typeface="+mn-lt"/>
                    <a:ea typeface="+mn-ea"/>
                  </a:rPr>
                  <a:t>t</a:t>
                </a:r>
                <a:endParaRPr lang="zh-TW" altLang="en-US" sz="2400" baseline="30000" dirty="0">
                  <a:solidFill>
                    <a:srgbClr val="000000"/>
                  </a:solidFill>
                  <a:latin typeface="+mn-lt"/>
                  <a:ea typeface="+mn-ea"/>
                </a:endParaRPr>
              </a:p>
            </p:txBody>
          </p:sp>
        </p:grpSp>
        <p:cxnSp>
          <p:nvCxnSpPr>
            <p:cNvPr id="53" name="直線單箭頭接點 51">
              <a:extLst>
                <a:ext uri="{FF2B5EF4-FFF2-40B4-BE49-F238E27FC236}">
                  <a16:creationId xmlns:a16="http://schemas.microsoft.com/office/drawing/2014/main" id="{5A801344-FE98-47C9-A024-B7ABDD1BE894}"/>
                </a:ext>
              </a:extLst>
            </p:cNvPr>
            <p:cNvCxnSpPr>
              <a:cxnSpLocks/>
            </p:cNvCxnSpPr>
            <p:nvPr/>
          </p:nvCxnSpPr>
          <p:spPr>
            <a:xfrm>
              <a:off x="7775957" y="2607300"/>
              <a:ext cx="51321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矩形 54">
            <a:extLst>
              <a:ext uri="{FF2B5EF4-FFF2-40B4-BE49-F238E27FC236}">
                <a16:creationId xmlns:a16="http://schemas.microsoft.com/office/drawing/2014/main" id="{94B0BEA2-C5BD-4C16-B9F5-EC0A452E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750" y="4171950"/>
            <a:ext cx="7556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000"/>
              <a:t>reset</a:t>
            </a:r>
            <a:endParaRPr lang="zh-TW" altLang="en-US" sz="2000"/>
          </a:p>
        </p:txBody>
      </p:sp>
      <p:sp>
        <p:nvSpPr>
          <p:cNvPr id="35895" name="矩形 55">
            <a:extLst>
              <a:ext uri="{FF2B5EF4-FFF2-40B4-BE49-F238E27FC236}">
                <a16:creationId xmlns:a16="http://schemas.microsoft.com/office/drawing/2014/main" id="{3EA1ED1E-2EFE-471D-A815-A976CBC09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1425" y="4248150"/>
            <a:ext cx="968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000"/>
              <a:t>update</a:t>
            </a:r>
            <a:endParaRPr lang="zh-TW" altLang="en-US" sz="2000"/>
          </a:p>
        </p:txBody>
      </p:sp>
      <p:sp>
        <p:nvSpPr>
          <p:cNvPr id="58" name="文字方塊 111">
            <a:extLst>
              <a:ext uri="{FF2B5EF4-FFF2-40B4-BE49-F238E27FC236}">
                <a16:creationId xmlns:a16="http://schemas.microsoft.com/office/drawing/2014/main" id="{8034D1FF-CC81-418D-81D1-9C656ECFA6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513" y="1981200"/>
            <a:ext cx="259556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No input x</a:t>
            </a:r>
            <a:r>
              <a:rPr lang="en-US" altLang="zh-TW" baseline="30000"/>
              <a:t>t </a:t>
            </a:r>
            <a:r>
              <a:rPr lang="en-US" altLang="zh-TW"/>
              <a:t>at each step</a:t>
            </a:r>
            <a:endParaRPr lang="zh-TW" altLang="en-US" baseline="30000"/>
          </a:p>
        </p:txBody>
      </p:sp>
      <p:sp>
        <p:nvSpPr>
          <p:cNvPr id="59" name="文字方塊 112">
            <a:extLst>
              <a:ext uri="{FF2B5EF4-FFF2-40B4-BE49-F238E27FC236}">
                <a16:creationId xmlns:a16="http://schemas.microsoft.com/office/drawing/2014/main" id="{24172852-F956-4F49-8646-4A522443F1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3654425"/>
            <a:ext cx="25971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000"/>
              <a:t>a</a:t>
            </a:r>
            <a:r>
              <a:rPr lang="en-US" altLang="zh-TW" sz="2000" baseline="30000"/>
              <a:t>t-1</a:t>
            </a:r>
            <a:r>
              <a:rPr lang="en-US" altLang="zh-TW" sz="2000"/>
              <a:t> is the output of the (t-1)-th layer</a:t>
            </a:r>
            <a:endParaRPr lang="zh-TW" altLang="en-US" sz="2000"/>
          </a:p>
        </p:txBody>
      </p:sp>
      <p:sp>
        <p:nvSpPr>
          <p:cNvPr id="60" name="文字方塊 113">
            <a:extLst>
              <a:ext uri="{FF2B5EF4-FFF2-40B4-BE49-F238E27FC236}">
                <a16:creationId xmlns:a16="http://schemas.microsoft.com/office/drawing/2014/main" id="{0C9B9AD3-BDFA-4310-A7DC-F82F0AC7C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4537075"/>
            <a:ext cx="25971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a</a:t>
            </a:r>
            <a:r>
              <a:rPr lang="en-US" altLang="zh-TW" baseline="30000"/>
              <a:t>t</a:t>
            </a:r>
            <a:r>
              <a:rPr lang="en-US" altLang="zh-TW"/>
              <a:t> is the output of the t-th layer</a:t>
            </a:r>
            <a:endParaRPr lang="zh-TW" altLang="en-US"/>
          </a:p>
        </p:txBody>
      </p:sp>
      <p:sp>
        <p:nvSpPr>
          <p:cNvPr id="61" name="文字方塊 114">
            <a:extLst>
              <a:ext uri="{FF2B5EF4-FFF2-40B4-BE49-F238E27FC236}">
                <a16:creationId xmlns:a16="http://schemas.microsoft.com/office/drawing/2014/main" id="{E73E8D12-32CD-4932-846F-7FEC28E81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463" y="2776538"/>
            <a:ext cx="259556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No output y</a:t>
            </a:r>
            <a:r>
              <a:rPr lang="en-US" altLang="zh-TW" baseline="30000"/>
              <a:t>t </a:t>
            </a:r>
            <a:r>
              <a:rPr lang="en-US" altLang="zh-TW"/>
              <a:t>at each step</a:t>
            </a:r>
            <a:endParaRPr lang="zh-TW" altLang="en-US" baseline="30000"/>
          </a:p>
        </p:txBody>
      </p:sp>
      <p:sp>
        <p:nvSpPr>
          <p:cNvPr id="62" name="文字方塊 115">
            <a:extLst>
              <a:ext uri="{FF2B5EF4-FFF2-40B4-BE49-F238E27FC236}">
                <a16:creationId xmlns:a16="http://schemas.microsoft.com/office/drawing/2014/main" id="{C24E137D-E0C9-440B-AAA7-5C6E6C24E3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688" y="5416550"/>
            <a:ext cx="2597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No reset gate</a:t>
            </a:r>
            <a:endParaRPr lang="zh-TW" altLang="en-US"/>
          </a:p>
        </p:txBody>
      </p:sp>
      <p:grpSp>
        <p:nvGrpSpPr>
          <p:cNvPr id="63" name="群組 2">
            <a:extLst>
              <a:ext uri="{FF2B5EF4-FFF2-40B4-BE49-F238E27FC236}">
                <a16:creationId xmlns:a16="http://schemas.microsoft.com/office/drawing/2014/main" id="{9678EC38-C6CC-4ECE-B3B2-07B0F62BF5BA}"/>
              </a:ext>
            </a:extLst>
          </p:cNvPr>
          <p:cNvGrpSpPr>
            <a:grpSpLocks/>
          </p:cNvGrpSpPr>
          <p:nvPr/>
        </p:nvGrpSpPr>
        <p:grpSpPr bwMode="auto">
          <a:xfrm>
            <a:off x="3429000" y="2209800"/>
            <a:ext cx="908050" cy="461963"/>
            <a:chOff x="3193163" y="950325"/>
            <a:chExt cx="907572" cy="461665"/>
          </a:xfrm>
        </p:grpSpPr>
        <p:sp>
          <p:nvSpPr>
            <p:cNvPr id="64" name="矩形 60">
              <a:extLst>
                <a:ext uri="{FF2B5EF4-FFF2-40B4-BE49-F238E27FC236}">
                  <a16:creationId xmlns:a16="http://schemas.microsoft.com/office/drawing/2014/main" id="{7BB76CBF-879B-4DBE-B334-03512C83E85F}"/>
                </a:ext>
              </a:extLst>
            </p:cNvPr>
            <p:cNvSpPr/>
            <p:nvPr/>
          </p:nvSpPr>
          <p:spPr>
            <a:xfrm>
              <a:off x="3269363" y="1026525"/>
              <a:ext cx="720000" cy="368770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65" name="文字方塊 61">
              <a:extLst>
                <a:ext uri="{FF2B5EF4-FFF2-40B4-BE49-F238E27FC236}">
                  <a16:creationId xmlns:a16="http://schemas.microsoft.com/office/drawing/2014/main" id="{DCA05E7E-2C2F-49BC-9AE6-6D3971FA40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3163" y="950325"/>
              <a:ext cx="907572" cy="461665"/>
            </a:xfrm>
            <a:prstGeom prst="rect">
              <a:avLst/>
            </a:prstGeom>
            <a:noFill/>
            <a:ln>
              <a:noFill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  <a:latin typeface="+mn-lt"/>
                  <a:ea typeface="+mn-ea"/>
                </a:rPr>
                <a:t>a</a:t>
              </a:r>
              <a:r>
                <a:rPr lang="en-US" altLang="zh-TW" sz="2400" baseline="30000" dirty="0">
                  <a:solidFill>
                    <a:srgbClr val="000000"/>
                  </a:solidFill>
                  <a:latin typeface="+mn-lt"/>
                  <a:ea typeface="+mn-ea"/>
                </a:rPr>
                <a:t>t-1</a:t>
              </a:r>
              <a:endParaRPr lang="zh-TW" altLang="en-US" sz="2400" baseline="30000" dirty="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66" name="群組 16">
            <a:extLst>
              <a:ext uri="{FF2B5EF4-FFF2-40B4-BE49-F238E27FC236}">
                <a16:creationId xmlns:a16="http://schemas.microsoft.com/office/drawing/2014/main" id="{EE260C24-F9B1-4CF6-A4D1-A9E9CFE6A96C}"/>
              </a:ext>
            </a:extLst>
          </p:cNvPr>
          <p:cNvGrpSpPr>
            <a:grpSpLocks/>
          </p:cNvGrpSpPr>
          <p:nvPr/>
        </p:nvGrpSpPr>
        <p:grpSpPr bwMode="auto">
          <a:xfrm>
            <a:off x="8077200" y="2209800"/>
            <a:ext cx="908050" cy="461963"/>
            <a:chOff x="8035071" y="2729680"/>
            <a:chExt cx="907572" cy="461665"/>
          </a:xfrm>
        </p:grpSpPr>
        <p:sp>
          <p:nvSpPr>
            <p:cNvPr id="67" name="矩形 62">
              <a:extLst>
                <a:ext uri="{FF2B5EF4-FFF2-40B4-BE49-F238E27FC236}">
                  <a16:creationId xmlns:a16="http://schemas.microsoft.com/office/drawing/2014/main" id="{5FE323F4-6388-4800-91C0-7B550068E8C7}"/>
                </a:ext>
              </a:extLst>
            </p:cNvPr>
            <p:cNvSpPr/>
            <p:nvPr/>
          </p:nvSpPr>
          <p:spPr>
            <a:xfrm>
              <a:off x="8111271" y="2805880"/>
              <a:ext cx="720000" cy="368770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68" name="文字方塊 63">
              <a:extLst>
                <a:ext uri="{FF2B5EF4-FFF2-40B4-BE49-F238E27FC236}">
                  <a16:creationId xmlns:a16="http://schemas.microsoft.com/office/drawing/2014/main" id="{17C3C467-D9B1-4AE5-8A28-EEB3AB5797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35071" y="2729680"/>
              <a:ext cx="907572" cy="461665"/>
            </a:xfrm>
            <a:prstGeom prst="rect">
              <a:avLst/>
            </a:prstGeom>
            <a:noFill/>
            <a:ln>
              <a:noFill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  <a:latin typeface="+mn-lt"/>
                  <a:ea typeface="+mn-ea"/>
                </a:rPr>
                <a:t>a</a:t>
              </a:r>
              <a:r>
                <a:rPr lang="en-US" altLang="zh-TW" sz="2400" baseline="30000" dirty="0">
                  <a:solidFill>
                    <a:srgbClr val="000000"/>
                  </a:solidFill>
                  <a:latin typeface="+mn-lt"/>
                  <a:ea typeface="+mn-ea"/>
                </a:rPr>
                <a:t>t</a:t>
              </a:r>
              <a:endParaRPr lang="zh-TW" altLang="en-US" sz="2400" baseline="30000" dirty="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69" name="群組 66">
            <a:extLst>
              <a:ext uri="{FF2B5EF4-FFF2-40B4-BE49-F238E27FC236}">
                <a16:creationId xmlns:a16="http://schemas.microsoft.com/office/drawing/2014/main" id="{78E8E563-B1FF-498C-91CC-BED7F193DA80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5791200"/>
            <a:ext cx="908050" cy="461963"/>
            <a:chOff x="3635004" y="1568003"/>
            <a:chExt cx="907572" cy="461665"/>
          </a:xfrm>
        </p:grpSpPr>
        <p:sp>
          <p:nvSpPr>
            <p:cNvPr id="70" name="矩形 67">
              <a:extLst>
                <a:ext uri="{FF2B5EF4-FFF2-40B4-BE49-F238E27FC236}">
                  <a16:creationId xmlns:a16="http://schemas.microsoft.com/office/drawing/2014/main" id="{67C5CF9A-0734-4749-AF17-8A4CD961353B}"/>
                </a:ext>
              </a:extLst>
            </p:cNvPr>
            <p:cNvSpPr/>
            <p:nvPr/>
          </p:nvSpPr>
          <p:spPr>
            <a:xfrm>
              <a:off x="3711204" y="1644203"/>
              <a:ext cx="720000" cy="368770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71" name="文字方塊 68">
              <a:extLst>
                <a:ext uri="{FF2B5EF4-FFF2-40B4-BE49-F238E27FC236}">
                  <a16:creationId xmlns:a16="http://schemas.microsoft.com/office/drawing/2014/main" id="{0D727505-1784-45C2-8555-623A591E8B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5004" y="1568003"/>
              <a:ext cx="907572" cy="461665"/>
            </a:xfrm>
            <a:prstGeom prst="rect">
              <a:avLst/>
            </a:prstGeom>
            <a:noFill/>
            <a:ln>
              <a:noFill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  <a:latin typeface="+mn-lt"/>
                  <a:ea typeface="+mn-ea"/>
                </a:rPr>
                <a:t>a</a:t>
              </a:r>
              <a:r>
                <a:rPr lang="en-US" altLang="zh-TW" sz="2400" baseline="30000" dirty="0">
                  <a:solidFill>
                    <a:srgbClr val="000000"/>
                  </a:solidFill>
                  <a:latin typeface="+mn-lt"/>
                  <a:ea typeface="+mn-ea"/>
                </a:rPr>
                <a:t>t-1</a:t>
              </a:r>
              <a:endParaRPr lang="zh-TW" altLang="en-US" sz="2400" baseline="30000" dirty="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72" name="向下箭號 162">
            <a:extLst>
              <a:ext uri="{FF2B5EF4-FFF2-40B4-BE49-F238E27FC236}">
                <a16:creationId xmlns:a16="http://schemas.microsoft.com/office/drawing/2014/main" id="{68D8B188-8A25-40DD-ADC7-2399B997422D}"/>
              </a:ext>
            </a:extLst>
          </p:cNvPr>
          <p:cNvSpPr/>
          <p:nvPr/>
        </p:nvSpPr>
        <p:spPr>
          <a:xfrm rot="7262412" flipV="1">
            <a:off x="5605109" y="1910091"/>
            <a:ext cx="283547" cy="3312333"/>
          </a:xfrm>
          <a:prstGeom prst="downArrow">
            <a:avLst>
              <a:gd name="adj1" fmla="val 77328"/>
              <a:gd name="adj2" fmla="val 50000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8" grpId="0"/>
      <p:bldP spid="59" grpId="0"/>
      <p:bldP spid="60" grpId="0"/>
      <p:bldP spid="61" grpId="0"/>
      <p:bldP spid="6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標題 1">
            <a:extLst>
              <a:ext uri="{FF2B5EF4-FFF2-40B4-BE49-F238E27FC236}">
                <a16:creationId xmlns:a16="http://schemas.microsoft.com/office/drawing/2014/main" id="{0F7523AC-55BE-4D8B-9946-A793F1351347}"/>
              </a:ext>
            </a:extLst>
          </p:cNvPr>
          <p:cNvSpPr>
            <a:spLocks noGrp="1"/>
          </p:cNvSpPr>
          <p:nvPr/>
        </p:nvSpPr>
        <p:spPr bwMode="auto">
          <a:xfrm>
            <a:off x="595313" y="360363"/>
            <a:ext cx="7886700" cy="132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TW" sz="4400"/>
              <a:t>Highway Network</a:t>
            </a:r>
            <a:endParaRPr lang="zh-TW" altLang="en-US" sz="4400"/>
          </a:p>
        </p:txBody>
      </p:sp>
      <p:sp>
        <p:nvSpPr>
          <p:cNvPr id="36866" name="內容版面配置區 2">
            <a:extLst>
              <a:ext uri="{FF2B5EF4-FFF2-40B4-BE49-F238E27FC236}">
                <a16:creationId xmlns:a16="http://schemas.microsoft.com/office/drawing/2014/main" id="{96D39ECB-A08E-41B6-8150-0B18CABE88D3}"/>
              </a:ext>
            </a:extLst>
          </p:cNvPr>
          <p:cNvSpPr>
            <a:spLocks noGrp="1"/>
          </p:cNvSpPr>
          <p:nvPr/>
        </p:nvSpPr>
        <p:spPr bwMode="auto">
          <a:xfrm>
            <a:off x="4894263" y="1706563"/>
            <a:ext cx="3886200" cy="435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800" b="1">
                <a:solidFill>
                  <a:srgbClr val="000000"/>
                </a:solidFill>
                <a:latin typeface="Lucida Grande" charset="0"/>
              </a:rPr>
              <a:t>Residual Network</a:t>
            </a:r>
            <a:endParaRPr lang="zh-TW" altLang="en-US" sz="2800"/>
          </a:p>
        </p:txBody>
      </p:sp>
      <p:sp>
        <p:nvSpPr>
          <p:cNvPr id="36867" name="內容版面配置區 3">
            <a:extLst>
              <a:ext uri="{FF2B5EF4-FFF2-40B4-BE49-F238E27FC236}">
                <a16:creationId xmlns:a16="http://schemas.microsoft.com/office/drawing/2014/main" id="{A10C4B26-C4A9-4EDC-BBFC-CDC553752AA2}"/>
              </a:ext>
            </a:extLst>
          </p:cNvPr>
          <p:cNvSpPr>
            <a:spLocks noGrp="1"/>
          </p:cNvSpPr>
          <p:nvPr/>
        </p:nvSpPr>
        <p:spPr bwMode="auto">
          <a:xfrm>
            <a:off x="576263" y="1706563"/>
            <a:ext cx="3886200" cy="435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800" b="1">
                <a:solidFill>
                  <a:srgbClr val="000000"/>
                </a:solidFill>
                <a:latin typeface="Lucida Grande" charset="0"/>
              </a:rPr>
              <a:t>Highway Network</a:t>
            </a:r>
            <a:endParaRPr lang="zh-TW" altLang="en-US" sz="2800"/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zh-TW" altLang="en-US" sz="2800"/>
          </a:p>
        </p:txBody>
      </p:sp>
      <p:sp>
        <p:nvSpPr>
          <p:cNvPr id="36868" name="矩形 4">
            <a:extLst>
              <a:ext uri="{FF2B5EF4-FFF2-40B4-BE49-F238E27FC236}">
                <a16:creationId xmlns:a16="http://schemas.microsoft.com/office/drawing/2014/main" id="{56058476-F903-4214-B85C-5ECA4A393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9975" y="5681663"/>
            <a:ext cx="41354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 b="1">
                <a:solidFill>
                  <a:srgbClr val="000000"/>
                </a:solidFill>
                <a:latin typeface="Lucida Grande" charset="0"/>
              </a:rPr>
              <a:t>Deep Residual Learning for Image Recognition</a:t>
            </a:r>
          </a:p>
          <a:p>
            <a:pPr eaLnBrk="1" hangingPunct="1"/>
            <a:r>
              <a:rPr lang="en-US" altLang="zh-TW" sz="1800" b="1">
                <a:solidFill>
                  <a:srgbClr val="000000"/>
                </a:solidFill>
                <a:latin typeface="Lucida Grande" charset="0"/>
              </a:rPr>
              <a:t>http://arxiv.org/abs/1512.03385</a:t>
            </a:r>
          </a:p>
        </p:txBody>
      </p:sp>
      <p:sp>
        <p:nvSpPr>
          <p:cNvPr id="36869" name="矩形 5">
            <a:extLst>
              <a:ext uri="{FF2B5EF4-FFF2-40B4-BE49-F238E27FC236}">
                <a16:creationId xmlns:a16="http://schemas.microsoft.com/office/drawing/2014/main" id="{A3DBB3DE-E6B6-46D2-9F2C-58A264D54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725" y="5689600"/>
            <a:ext cx="37623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 b="1">
                <a:solidFill>
                  <a:srgbClr val="000000"/>
                </a:solidFill>
                <a:latin typeface="Lucida Grande" charset="0"/>
              </a:rPr>
              <a:t>Training Very Deep Networks</a:t>
            </a:r>
          </a:p>
          <a:p>
            <a:pPr eaLnBrk="1" hangingPunct="1"/>
            <a:r>
              <a:rPr lang="en-US" altLang="zh-TW" sz="1800" b="1">
                <a:solidFill>
                  <a:srgbClr val="000000"/>
                </a:solidFill>
                <a:latin typeface="Lucida Grande" charset="0"/>
              </a:rPr>
              <a:t>https://arxiv.org/pdf/1507.06228v2.pdf</a:t>
            </a:r>
          </a:p>
        </p:txBody>
      </p:sp>
      <p:sp>
        <p:nvSpPr>
          <p:cNvPr id="9" name="矩形 6">
            <a:extLst>
              <a:ext uri="{FF2B5EF4-FFF2-40B4-BE49-F238E27FC236}">
                <a16:creationId xmlns:a16="http://schemas.microsoft.com/office/drawing/2014/main" id="{506AFF78-2C1C-4831-A01C-A3278B62B27F}"/>
              </a:ext>
            </a:extLst>
          </p:cNvPr>
          <p:cNvSpPr/>
          <p:nvPr/>
        </p:nvSpPr>
        <p:spPr>
          <a:xfrm>
            <a:off x="5503863" y="3421063"/>
            <a:ext cx="1568450" cy="319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/>
          </a:p>
        </p:txBody>
      </p:sp>
      <p:sp>
        <p:nvSpPr>
          <p:cNvPr id="10" name="矩形 7">
            <a:extLst>
              <a:ext uri="{FF2B5EF4-FFF2-40B4-BE49-F238E27FC236}">
                <a16:creationId xmlns:a16="http://schemas.microsoft.com/office/drawing/2014/main" id="{00416A60-73AB-4029-9D2E-F7447957F823}"/>
              </a:ext>
            </a:extLst>
          </p:cNvPr>
          <p:cNvSpPr/>
          <p:nvPr/>
        </p:nvSpPr>
        <p:spPr>
          <a:xfrm>
            <a:off x="5503863" y="4273550"/>
            <a:ext cx="1568450" cy="319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/>
          </a:p>
        </p:txBody>
      </p:sp>
      <p:cxnSp>
        <p:nvCxnSpPr>
          <p:cNvPr id="11" name="直線單箭頭接點 11">
            <a:extLst>
              <a:ext uri="{FF2B5EF4-FFF2-40B4-BE49-F238E27FC236}">
                <a16:creationId xmlns:a16="http://schemas.microsoft.com/office/drawing/2014/main" id="{9EA6F37B-D45C-43D5-B2E5-DF87FD4CA6A6}"/>
              </a:ext>
            </a:extLst>
          </p:cNvPr>
          <p:cNvCxnSpPr/>
          <p:nvPr/>
        </p:nvCxnSpPr>
        <p:spPr>
          <a:xfrm flipV="1">
            <a:off x="6267450" y="3740150"/>
            <a:ext cx="0" cy="533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3">
            <a:extLst>
              <a:ext uri="{FF2B5EF4-FFF2-40B4-BE49-F238E27FC236}">
                <a16:creationId xmlns:a16="http://schemas.microsoft.com/office/drawing/2014/main" id="{177EB621-A5C4-4377-8E85-F9638AC32F3E}"/>
              </a:ext>
            </a:extLst>
          </p:cNvPr>
          <p:cNvCxnSpPr/>
          <p:nvPr/>
        </p:nvCxnSpPr>
        <p:spPr>
          <a:xfrm flipV="1">
            <a:off x="6267450" y="4592638"/>
            <a:ext cx="0" cy="533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4">
            <a:extLst>
              <a:ext uri="{FF2B5EF4-FFF2-40B4-BE49-F238E27FC236}">
                <a16:creationId xmlns:a16="http://schemas.microsoft.com/office/drawing/2014/main" id="{0ECBA4CE-8B0B-40E5-A0A6-B0042859D8AE}"/>
              </a:ext>
            </a:extLst>
          </p:cNvPr>
          <p:cNvCxnSpPr/>
          <p:nvPr/>
        </p:nvCxnSpPr>
        <p:spPr>
          <a:xfrm flipV="1">
            <a:off x="6267450" y="2887663"/>
            <a:ext cx="0" cy="533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5">
            <a:extLst>
              <a:ext uri="{FF2B5EF4-FFF2-40B4-BE49-F238E27FC236}">
                <a16:creationId xmlns:a16="http://schemas.microsoft.com/office/drawing/2014/main" id="{48D6430F-562E-4ED5-9EEE-B2B65700859E}"/>
              </a:ext>
            </a:extLst>
          </p:cNvPr>
          <p:cNvCxnSpPr/>
          <p:nvPr/>
        </p:nvCxnSpPr>
        <p:spPr>
          <a:xfrm flipV="1">
            <a:off x="6267450" y="5137150"/>
            <a:ext cx="0" cy="30480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8">
            <a:extLst>
              <a:ext uri="{FF2B5EF4-FFF2-40B4-BE49-F238E27FC236}">
                <a16:creationId xmlns:a16="http://schemas.microsoft.com/office/drawing/2014/main" id="{B00B7209-F613-4897-8B0A-3B195FD1F906}"/>
              </a:ext>
            </a:extLst>
          </p:cNvPr>
          <p:cNvCxnSpPr/>
          <p:nvPr/>
        </p:nvCxnSpPr>
        <p:spPr>
          <a:xfrm flipV="1">
            <a:off x="6267450" y="2290763"/>
            <a:ext cx="0" cy="53340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橢圓 19">
            <a:extLst>
              <a:ext uri="{FF2B5EF4-FFF2-40B4-BE49-F238E27FC236}">
                <a16:creationId xmlns:a16="http://schemas.microsoft.com/office/drawing/2014/main" id="{802F85E0-1AEC-4635-8FD5-D88F8C43C9EC}"/>
              </a:ext>
            </a:extLst>
          </p:cNvPr>
          <p:cNvSpPr/>
          <p:nvPr/>
        </p:nvSpPr>
        <p:spPr>
          <a:xfrm>
            <a:off x="5580063" y="3490913"/>
            <a:ext cx="179387" cy="17938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dirty="0"/>
          </a:p>
        </p:txBody>
      </p:sp>
      <p:sp>
        <p:nvSpPr>
          <p:cNvPr id="17" name="橢圓 21">
            <a:extLst>
              <a:ext uri="{FF2B5EF4-FFF2-40B4-BE49-F238E27FC236}">
                <a16:creationId xmlns:a16="http://schemas.microsoft.com/office/drawing/2014/main" id="{83478C8D-D420-4A10-B400-3C898D72D34A}"/>
              </a:ext>
            </a:extLst>
          </p:cNvPr>
          <p:cNvSpPr/>
          <p:nvPr/>
        </p:nvSpPr>
        <p:spPr>
          <a:xfrm>
            <a:off x="5826125" y="3489325"/>
            <a:ext cx="180975" cy="18097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dirty="0"/>
          </a:p>
        </p:txBody>
      </p:sp>
      <p:sp>
        <p:nvSpPr>
          <p:cNvPr id="18" name="橢圓 22">
            <a:extLst>
              <a:ext uri="{FF2B5EF4-FFF2-40B4-BE49-F238E27FC236}">
                <a16:creationId xmlns:a16="http://schemas.microsoft.com/office/drawing/2014/main" id="{0983C2F5-8B27-485D-88B8-38BD9F951DE0}"/>
              </a:ext>
            </a:extLst>
          </p:cNvPr>
          <p:cNvSpPr/>
          <p:nvPr/>
        </p:nvSpPr>
        <p:spPr>
          <a:xfrm>
            <a:off x="6081713" y="3489325"/>
            <a:ext cx="180975" cy="18097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dirty="0"/>
          </a:p>
        </p:txBody>
      </p:sp>
      <p:sp>
        <p:nvSpPr>
          <p:cNvPr id="19" name="橢圓 23">
            <a:extLst>
              <a:ext uri="{FF2B5EF4-FFF2-40B4-BE49-F238E27FC236}">
                <a16:creationId xmlns:a16="http://schemas.microsoft.com/office/drawing/2014/main" id="{7AAD0E0B-6C94-41F7-9B51-BF267B8605E1}"/>
              </a:ext>
            </a:extLst>
          </p:cNvPr>
          <p:cNvSpPr/>
          <p:nvPr/>
        </p:nvSpPr>
        <p:spPr>
          <a:xfrm>
            <a:off x="6321425" y="3492500"/>
            <a:ext cx="180975" cy="179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dirty="0"/>
          </a:p>
        </p:txBody>
      </p:sp>
      <p:sp>
        <p:nvSpPr>
          <p:cNvPr id="20" name="橢圓 24">
            <a:extLst>
              <a:ext uri="{FF2B5EF4-FFF2-40B4-BE49-F238E27FC236}">
                <a16:creationId xmlns:a16="http://schemas.microsoft.com/office/drawing/2014/main" id="{3472084D-45D3-43F3-8F29-2E2BAD47C5FE}"/>
              </a:ext>
            </a:extLst>
          </p:cNvPr>
          <p:cNvSpPr/>
          <p:nvPr/>
        </p:nvSpPr>
        <p:spPr>
          <a:xfrm>
            <a:off x="6564313" y="3489325"/>
            <a:ext cx="179387" cy="18097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dirty="0"/>
          </a:p>
        </p:txBody>
      </p:sp>
      <p:sp>
        <p:nvSpPr>
          <p:cNvPr id="21" name="橢圓 25">
            <a:extLst>
              <a:ext uri="{FF2B5EF4-FFF2-40B4-BE49-F238E27FC236}">
                <a16:creationId xmlns:a16="http://schemas.microsoft.com/office/drawing/2014/main" id="{61B538B0-A062-431C-AD6C-F1522200AB21}"/>
              </a:ext>
            </a:extLst>
          </p:cNvPr>
          <p:cNvSpPr/>
          <p:nvPr/>
        </p:nvSpPr>
        <p:spPr>
          <a:xfrm>
            <a:off x="6824663" y="3489325"/>
            <a:ext cx="179387" cy="179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dirty="0"/>
          </a:p>
        </p:txBody>
      </p:sp>
      <p:sp>
        <p:nvSpPr>
          <p:cNvPr id="22" name="橢圓 26">
            <a:extLst>
              <a:ext uri="{FF2B5EF4-FFF2-40B4-BE49-F238E27FC236}">
                <a16:creationId xmlns:a16="http://schemas.microsoft.com/office/drawing/2014/main" id="{F421A63C-393A-4619-9670-DF40DAC4874D}"/>
              </a:ext>
            </a:extLst>
          </p:cNvPr>
          <p:cNvSpPr/>
          <p:nvPr/>
        </p:nvSpPr>
        <p:spPr>
          <a:xfrm>
            <a:off x="5580063" y="4289425"/>
            <a:ext cx="179387" cy="179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dirty="0"/>
          </a:p>
        </p:txBody>
      </p:sp>
      <p:sp>
        <p:nvSpPr>
          <p:cNvPr id="23" name="橢圓 27">
            <a:extLst>
              <a:ext uri="{FF2B5EF4-FFF2-40B4-BE49-F238E27FC236}">
                <a16:creationId xmlns:a16="http://schemas.microsoft.com/office/drawing/2014/main" id="{DA73CF61-E12E-4697-9BD1-17AD05625165}"/>
              </a:ext>
            </a:extLst>
          </p:cNvPr>
          <p:cNvSpPr/>
          <p:nvPr/>
        </p:nvSpPr>
        <p:spPr>
          <a:xfrm>
            <a:off x="5826125" y="4287838"/>
            <a:ext cx="180975" cy="18097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dirty="0"/>
          </a:p>
        </p:txBody>
      </p:sp>
      <p:sp>
        <p:nvSpPr>
          <p:cNvPr id="24" name="橢圓 28">
            <a:extLst>
              <a:ext uri="{FF2B5EF4-FFF2-40B4-BE49-F238E27FC236}">
                <a16:creationId xmlns:a16="http://schemas.microsoft.com/office/drawing/2014/main" id="{62620107-05B7-4D59-B1A8-6E42DC552434}"/>
              </a:ext>
            </a:extLst>
          </p:cNvPr>
          <p:cNvSpPr/>
          <p:nvPr/>
        </p:nvSpPr>
        <p:spPr>
          <a:xfrm>
            <a:off x="6081713" y="4287838"/>
            <a:ext cx="180975" cy="18097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dirty="0"/>
          </a:p>
        </p:txBody>
      </p:sp>
      <p:sp>
        <p:nvSpPr>
          <p:cNvPr id="25" name="橢圓 29">
            <a:extLst>
              <a:ext uri="{FF2B5EF4-FFF2-40B4-BE49-F238E27FC236}">
                <a16:creationId xmlns:a16="http://schemas.microsoft.com/office/drawing/2014/main" id="{34B0CBB8-57D7-4407-B351-BDA5397C61A0}"/>
              </a:ext>
            </a:extLst>
          </p:cNvPr>
          <p:cNvSpPr/>
          <p:nvPr/>
        </p:nvSpPr>
        <p:spPr>
          <a:xfrm>
            <a:off x="6321425" y="4291013"/>
            <a:ext cx="180975" cy="18097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dirty="0"/>
          </a:p>
        </p:txBody>
      </p:sp>
      <p:sp>
        <p:nvSpPr>
          <p:cNvPr id="26" name="橢圓 30">
            <a:extLst>
              <a:ext uri="{FF2B5EF4-FFF2-40B4-BE49-F238E27FC236}">
                <a16:creationId xmlns:a16="http://schemas.microsoft.com/office/drawing/2014/main" id="{20672297-619C-412E-9952-D5DAB268ABE0}"/>
              </a:ext>
            </a:extLst>
          </p:cNvPr>
          <p:cNvSpPr/>
          <p:nvPr/>
        </p:nvSpPr>
        <p:spPr>
          <a:xfrm>
            <a:off x="6564313" y="4287838"/>
            <a:ext cx="179387" cy="18097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dirty="0"/>
          </a:p>
        </p:txBody>
      </p:sp>
      <p:sp>
        <p:nvSpPr>
          <p:cNvPr id="27" name="橢圓 31">
            <a:extLst>
              <a:ext uri="{FF2B5EF4-FFF2-40B4-BE49-F238E27FC236}">
                <a16:creationId xmlns:a16="http://schemas.microsoft.com/office/drawing/2014/main" id="{092ABE0A-0AE6-4B18-9579-0294DF9BA3C7}"/>
              </a:ext>
            </a:extLst>
          </p:cNvPr>
          <p:cNvSpPr/>
          <p:nvPr/>
        </p:nvSpPr>
        <p:spPr>
          <a:xfrm>
            <a:off x="6824663" y="4287838"/>
            <a:ext cx="179387" cy="18097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TW" altLang="en-US" dirty="0"/>
          </a:p>
        </p:txBody>
      </p:sp>
      <p:sp>
        <p:nvSpPr>
          <p:cNvPr id="28" name="橢圓 32">
            <a:extLst>
              <a:ext uri="{FF2B5EF4-FFF2-40B4-BE49-F238E27FC236}">
                <a16:creationId xmlns:a16="http://schemas.microsoft.com/office/drawing/2014/main" id="{0873861A-C99B-4605-B31F-A51AF6905322}"/>
              </a:ext>
            </a:extLst>
          </p:cNvPr>
          <p:cNvSpPr/>
          <p:nvPr/>
        </p:nvSpPr>
        <p:spPr>
          <a:xfrm>
            <a:off x="6081713" y="2557463"/>
            <a:ext cx="377825" cy="37623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defRPr/>
            </a:pPr>
            <a:r>
              <a:rPr lang="en-US" altLang="zh-TW" sz="2400" dirty="0"/>
              <a:t>+</a:t>
            </a:r>
            <a:endParaRPr lang="zh-TW" altLang="en-US" sz="2400" dirty="0"/>
          </a:p>
        </p:txBody>
      </p:sp>
      <p:cxnSp>
        <p:nvCxnSpPr>
          <p:cNvPr id="29" name="直線接點 34">
            <a:extLst>
              <a:ext uri="{FF2B5EF4-FFF2-40B4-BE49-F238E27FC236}">
                <a16:creationId xmlns:a16="http://schemas.microsoft.com/office/drawing/2014/main" id="{A6CFD393-C461-4036-BC4A-55D72BD4F029}"/>
              </a:ext>
            </a:extLst>
          </p:cNvPr>
          <p:cNvCxnSpPr/>
          <p:nvPr/>
        </p:nvCxnSpPr>
        <p:spPr>
          <a:xfrm>
            <a:off x="6288088" y="4984750"/>
            <a:ext cx="12541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35">
            <a:extLst>
              <a:ext uri="{FF2B5EF4-FFF2-40B4-BE49-F238E27FC236}">
                <a16:creationId xmlns:a16="http://schemas.microsoft.com/office/drawing/2014/main" id="{81C759D3-94A0-48EB-9B58-E98C6BEBA602}"/>
              </a:ext>
            </a:extLst>
          </p:cNvPr>
          <p:cNvCxnSpPr/>
          <p:nvPr/>
        </p:nvCxnSpPr>
        <p:spPr>
          <a:xfrm flipV="1">
            <a:off x="7542213" y="2746375"/>
            <a:ext cx="0" cy="22383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8">
            <a:extLst>
              <a:ext uri="{FF2B5EF4-FFF2-40B4-BE49-F238E27FC236}">
                <a16:creationId xmlns:a16="http://schemas.microsoft.com/office/drawing/2014/main" id="{F993E0A1-767B-464E-9073-F3A76A8CD5BC}"/>
              </a:ext>
            </a:extLst>
          </p:cNvPr>
          <p:cNvCxnSpPr/>
          <p:nvPr/>
        </p:nvCxnSpPr>
        <p:spPr>
          <a:xfrm flipH="1">
            <a:off x="6502400" y="2746375"/>
            <a:ext cx="1039813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893" name="群組 47">
            <a:extLst>
              <a:ext uri="{FF2B5EF4-FFF2-40B4-BE49-F238E27FC236}">
                <a16:creationId xmlns:a16="http://schemas.microsoft.com/office/drawing/2014/main" id="{2A00BAAB-4C85-4A4A-B7A4-82542383DA41}"/>
              </a:ext>
            </a:extLst>
          </p:cNvPr>
          <p:cNvGrpSpPr>
            <a:grpSpLocks/>
          </p:cNvGrpSpPr>
          <p:nvPr/>
        </p:nvGrpSpPr>
        <p:grpSpPr bwMode="auto">
          <a:xfrm>
            <a:off x="2054225" y="4000500"/>
            <a:ext cx="1566863" cy="319088"/>
            <a:chOff x="5754347" y="3836831"/>
            <a:chExt cx="1567543" cy="319314"/>
          </a:xfrm>
        </p:grpSpPr>
        <p:sp>
          <p:nvSpPr>
            <p:cNvPr id="58" name="矩形 40">
              <a:extLst>
                <a:ext uri="{FF2B5EF4-FFF2-40B4-BE49-F238E27FC236}">
                  <a16:creationId xmlns:a16="http://schemas.microsoft.com/office/drawing/2014/main" id="{1D593AA7-4BCE-4195-8343-FF5A6A42040C}"/>
                </a:ext>
              </a:extLst>
            </p:cNvPr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59" name="橢圓 41">
              <a:extLst>
                <a:ext uri="{FF2B5EF4-FFF2-40B4-BE49-F238E27FC236}">
                  <a16:creationId xmlns:a16="http://schemas.microsoft.com/office/drawing/2014/main" id="{2128BEAB-ABEE-4522-BB1B-E7152FFAC8CF}"/>
                </a:ext>
              </a:extLst>
            </p:cNvPr>
            <p:cNvSpPr/>
            <p:nvPr/>
          </p:nvSpPr>
          <p:spPr>
            <a:xfrm>
              <a:off x="5828992" y="3906730"/>
              <a:ext cx="181054" cy="17951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TW" altLang="en-US" dirty="0"/>
            </a:p>
          </p:txBody>
        </p:sp>
        <p:sp>
          <p:nvSpPr>
            <p:cNvPr id="60" name="橢圓 42">
              <a:extLst>
                <a:ext uri="{FF2B5EF4-FFF2-40B4-BE49-F238E27FC236}">
                  <a16:creationId xmlns:a16="http://schemas.microsoft.com/office/drawing/2014/main" id="{D5C54B3C-656F-49EB-A85F-8832B8757B2E}"/>
                </a:ext>
              </a:extLst>
            </p:cNvPr>
            <p:cNvSpPr/>
            <p:nvPr/>
          </p:nvSpPr>
          <p:spPr>
            <a:xfrm>
              <a:off x="6076750" y="3906730"/>
              <a:ext cx="179465" cy="17951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TW" altLang="en-US" dirty="0"/>
            </a:p>
          </p:txBody>
        </p:sp>
        <p:sp>
          <p:nvSpPr>
            <p:cNvPr id="61" name="橢圓 43">
              <a:extLst>
                <a:ext uri="{FF2B5EF4-FFF2-40B4-BE49-F238E27FC236}">
                  <a16:creationId xmlns:a16="http://schemas.microsoft.com/office/drawing/2014/main" id="{079F32D7-9EF4-4C74-99AE-65D2C7D65003}"/>
                </a:ext>
              </a:extLst>
            </p:cNvPr>
            <p:cNvSpPr/>
            <p:nvPr/>
          </p:nvSpPr>
          <p:spPr>
            <a:xfrm>
              <a:off x="6332448" y="3906730"/>
              <a:ext cx="179466" cy="17951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TW" altLang="en-US" dirty="0"/>
            </a:p>
          </p:txBody>
        </p:sp>
        <p:sp>
          <p:nvSpPr>
            <p:cNvPr id="62" name="橢圓 44">
              <a:extLst>
                <a:ext uri="{FF2B5EF4-FFF2-40B4-BE49-F238E27FC236}">
                  <a16:creationId xmlns:a16="http://schemas.microsoft.com/office/drawing/2014/main" id="{779D46F4-3F25-4221-A9DD-8EEEAFB88090}"/>
                </a:ext>
              </a:extLst>
            </p:cNvPr>
            <p:cNvSpPr/>
            <p:nvPr/>
          </p:nvSpPr>
          <p:spPr>
            <a:xfrm>
              <a:off x="6572265" y="3908320"/>
              <a:ext cx="179465" cy="18110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TW" altLang="en-US" dirty="0"/>
            </a:p>
          </p:txBody>
        </p:sp>
        <p:sp>
          <p:nvSpPr>
            <p:cNvPr id="63" name="橢圓 45">
              <a:extLst>
                <a:ext uri="{FF2B5EF4-FFF2-40B4-BE49-F238E27FC236}">
                  <a16:creationId xmlns:a16="http://schemas.microsoft.com/office/drawing/2014/main" id="{D97E01A0-0311-4987-BEA1-E34031DCD0DC}"/>
                </a:ext>
              </a:extLst>
            </p:cNvPr>
            <p:cNvSpPr/>
            <p:nvPr/>
          </p:nvSpPr>
          <p:spPr>
            <a:xfrm>
              <a:off x="6813670" y="3906730"/>
              <a:ext cx="181054" cy="17951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TW" altLang="en-US" dirty="0"/>
            </a:p>
          </p:txBody>
        </p:sp>
        <p:sp>
          <p:nvSpPr>
            <p:cNvPr id="64" name="橢圓 46">
              <a:extLst>
                <a:ext uri="{FF2B5EF4-FFF2-40B4-BE49-F238E27FC236}">
                  <a16:creationId xmlns:a16="http://schemas.microsoft.com/office/drawing/2014/main" id="{1EED8125-AC48-4FDA-87FE-17852F688D28}"/>
                </a:ext>
              </a:extLst>
            </p:cNvPr>
            <p:cNvSpPr/>
            <p:nvPr/>
          </p:nvSpPr>
          <p:spPr>
            <a:xfrm>
              <a:off x="7074133" y="3905142"/>
              <a:ext cx="179465" cy="18110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TW" altLang="en-US" dirty="0"/>
            </a:p>
          </p:txBody>
        </p:sp>
      </p:grpSp>
      <p:cxnSp>
        <p:nvCxnSpPr>
          <p:cNvPr id="33" name="直線單箭頭接點 48">
            <a:extLst>
              <a:ext uri="{FF2B5EF4-FFF2-40B4-BE49-F238E27FC236}">
                <a16:creationId xmlns:a16="http://schemas.microsoft.com/office/drawing/2014/main" id="{C48D31A7-B44C-4589-B4EF-E3B02DD45151}"/>
              </a:ext>
            </a:extLst>
          </p:cNvPr>
          <p:cNvCxnSpPr/>
          <p:nvPr/>
        </p:nvCxnSpPr>
        <p:spPr>
          <a:xfrm flipH="1" flipV="1">
            <a:off x="2833688" y="2892425"/>
            <a:ext cx="368300" cy="381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49">
            <a:extLst>
              <a:ext uri="{FF2B5EF4-FFF2-40B4-BE49-F238E27FC236}">
                <a16:creationId xmlns:a16="http://schemas.microsoft.com/office/drawing/2014/main" id="{A66493B0-30CD-4EFE-A162-0636F3B8F805}"/>
              </a:ext>
            </a:extLst>
          </p:cNvPr>
          <p:cNvCxnSpPr/>
          <p:nvPr/>
        </p:nvCxnSpPr>
        <p:spPr>
          <a:xfrm flipV="1">
            <a:off x="2819400" y="2354263"/>
            <a:ext cx="0" cy="53340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51">
            <a:extLst>
              <a:ext uri="{FF2B5EF4-FFF2-40B4-BE49-F238E27FC236}">
                <a16:creationId xmlns:a16="http://schemas.microsoft.com/office/drawing/2014/main" id="{E75DB60D-2436-49CC-AA78-91B09BE43A3E}"/>
              </a:ext>
            </a:extLst>
          </p:cNvPr>
          <p:cNvCxnSpPr/>
          <p:nvPr/>
        </p:nvCxnSpPr>
        <p:spPr>
          <a:xfrm flipH="1">
            <a:off x="3373438" y="2933700"/>
            <a:ext cx="7239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52">
            <a:extLst>
              <a:ext uri="{FF2B5EF4-FFF2-40B4-BE49-F238E27FC236}">
                <a16:creationId xmlns:a16="http://schemas.microsoft.com/office/drawing/2014/main" id="{3C4524CB-3102-46A6-99C3-B6F8965E8A91}"/>
              </a:ext>
            </a:extLst>
          </p:cNvPr>
          <p:cNvCxnSpPr/>
          <p:nvPr/>
        </p:nvCxnSpPr>
        <p:spPr>
          <a:xfrm flipV="1">
            <a:off x="4097338" y="2887663"/>
            <a:ext cx="0" cy="19637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53">
            <a:extLst>
              <a:ext uri="{FF2B5EF4-FFF2-40B4-BE49-F238E27FC236}">
                <a16:creationId xmlns:a16="http://schemas.microsoft.com/office/drawing/2014/main" id="{A12FAFC4-C07A-4B3F-B313-B6FAEB35861F}"/>
              </a:ext>
            </a:extLst>
          </p:cNvPr>
          <p:cNvCxnSpPr>
            <a:endCxn id="58" idx="2"/>
          </p:cNvCxnSpPr>
          <p:nvPr/>
        </p:nvCxnSpPr>
        <p:spPr>
          <a:xfrm flipV="1">
            <a:off x="2808288" y="4319588"/>
            <a:ext cx="0" cy="9413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54">
            <a:extLst>
              <a:ext uri="{FF2B5EF4-FFF2-40B4-BE49-F238E27FC236}">
                <a16:creationId xmlns:a16="http://schemas.microsoft.com/office/drawing/2014/main" id="{9CAB4013-222E-4AF9-95E9-C4FD10E95424}"/>
              </a:ext>
            </a:extLst>
          </p:cNvPr>
          <p:cNvCxnSpPr/>
          <p:nvPr/>
        </p:nvCxnSpPr>
        <p:spPr>
          <a:xfrm flipV="1">
            <a:off x="2808288" y="5272088"/>
            <a:ext cx="0" cy="30480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57">
            <a:extLst>
              <a:ext uri="{FF2B5EF4-FFF2-40B4-BE49-F238E27FC236}">
                <a16:creationId xmlns:a16="http://schemas.microsoft.com/office/drawing/2014/main" id="{4BA4B139-3B6C-4FA7-8A3E-93DE4EF1E35C}"/>
              </a:ext>
            </a:extLst>
          </p:cNvPr>
          <p:cNvCxnSpPr/>
          <p:nvPr/>
        </p:nvCxnSpPr>
        <p:spPr>
          <a:xfrm>
            <a:off x="2832100" y="4851400"/>
            <a:ext cx="12525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60">
            <a:extLst>
              <a:ext uri="{FF2B5EF4-FFF2-40B4-BE49-F238E27FC236}">
                <a16:creationId xmlns:a16="http://schemas.microsoft.com/office/drawing/2014/main" id="{02CBFEA3-3B70-4CF7-887D-F0DBFFA169FC}"/>
              </a:ext>
            </a:extLst>
          </p:cNvPr>
          <p:cNvCxnSpPr/>
          <p:nvPr/>
        </p:nvCxnSpPr>
        <p:spPr>
          <a:xfrm>
            <a:off x="1538288" y="4851400"/>
            <a:ext cx="1252537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61">
            <a:extLst>
              <a:ext uri="{FF2B5EF4-FFF2-40B4-BE49-F238E27FC236}">
                <a16:creationId xmlns:a16="http://schemas.microsoft.com/office/drawing/2014/main" id="{C57EC8A2-6EC4-4934-AA87-FA01FA055E58}"/>
              </a:ext>
            </a:extLst>
          </p:cNvPr>
          <p:cNvCxnSpPr/>
          <p:nvPr/>
        </p:nvCxnSpPr>
        <p:spPr>
          <a:xfrm flipV="1">
            <a:off x="1538288" y="3122613"/>
            <a:ext cx="0" cy="1728787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63">
            <a:extLst>
              <a:ext uri="{FF2B5EF4-FFF2-40B4-BE49-F238E27FC236}">
                <a16:creationId xmlns:a16="http://schemas.microsoft.com/office/drawing/2014/main" id="{B68620D6-61DB-4C51-AA09-19EFBB096536}"/>
              </a:ext>
            </a:extLst>
          </p:cNvPr>
          <p:cNvCxnSpPr/>
          <p:nvPr/>
        </p:nvCxnSpPr>
        <p:spPr>
          <a:xfrm>
            <a:off x="1538288" y="3122613"/>
            <a:ext cx="1512887" cy="0"/>
          </a:xfrm>
          <a:prstGeom prst="line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904" name="文字方塊 65">
            <a:extLst>
              <a:ext uri="{FF2B5EF4-FFF2-40B4-BE49-F238E27FC236}">
                <a16:creationId xmlns:a16="http://schemas.microsoft.com/office/drawing/2014/main" id="{4E95B656-DA2B-4E52-9036-5980CD0CF7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4900" y="3621088"/>
            <a:ext cx="9334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FF"/>
                </a:solidFill>
              </a:rPr>
              <a:t>copy</a:t>
            </a:r>
            <a:endParaRPr lang="zh-TW" altLang="en-US">
              <a:solidFill>
                <a:srgbClr val="0000FF"/>
              </a:solidFill>
            </a:endParaRPr>
          </a:p>
        </p:txBody>
      </p:sp>
      <p:sp>
        <p:nvSpPr>
          <p:cNvPr id="36905" name="文字方塊 66">
            <a:extLst>
              <a:ext uri="{FF2B5EF4-FFF2-40B4-BE49-F238E27FC236}">
                <a16:creationId xmlns:a16="http://schemas.microsoft.com/office/drawing/2014/main" id="{B726A1CB-2153-4A07-8773-1511E5EA4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7325" y="3787775"/>
            <a:ext cx="9318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FF"/>
                </a:solidFill>
              </a:rPr>
              <a:t>copy</a:t>
            </a:r>
            <a:endParaRPr lang="zh-TW" altLang="en-US">
              <a:solidFill>
                <a:srgbClr val="0000FF"/>
              </a:solidFill>
            </a:endParaRPr>
          </a:p>
        </p:txBody>
      </p:sp>
      <p:sp>
        <p:nvSpPr>
          <p:cNvPr id="36906" name="文字方塊 67">
            <a:extLst>
              <a:ext uri="{FF2B5EF4-FFF2-40B4-BE49-F238E27FC236}">
                <a16:creationId xmlns:a16="http://schemas.microsoft.com/office/drawing/2014/main" id="{093EB384-507A-4D24-BA85-7192D7529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588" y="3546475"/>
            <a:ext cx="14382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FF"/>
                </a:solidFill>
              </a:rPr>
              <a:t>Gate controller</a:t>
            </a:r>
            <a:endParaRPr lang="zh-TW" altLang="en-US">
              <a:solidFill>
                <a:srgbClr val="0000FF"/>
              </a:solidFill>
            </a:endParaRPr>
          </a:p>
        </p:txBody>
      </p:sp>
      <p:cxnSp>
        <p:nvCxnSpPr>
          <p:cNvPr id="46" name="直線單箭頭接點 62">
            <a:extLst>
              <a:ext uri="{FF2B5EF4-FFF2-40B4-BE49-F238E27FC236}">
                <a16:creationId xmlns:a16="http://schemas.microsoft.com/office/drawing/2014/main" id="{3FA3A8E3-1922-4078-A21C-D6A9C44A0CC7}"/>
              </a:ext>
            </a:extLst>
          </p:cNvPr>
          <p:cNvCxnSpPr/>
          <p:nvPr/>
        </p:nvCxnSpPr>
        <p:spPr>
          <a:xfrm flipV="1">
            <a:off x="2800350" y="3421063"/>
            <a:ext cx="0" cy="5794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908" name="TextBox 64">
            <a:extLst>
              <a:ext uri="{FF2B5EF4-FFF2-40B4-BE49-F238E27FC236}">
                <a16:creationId xmlns:a16="http://schemas.microsoft.com/office/drawing/2014/main" id="{18DBCB4F-E2A5-4E70-8AFA-4846338DDC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4953000"/>
            <a:ext cx="492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a</a:t>
            </a:r>
            <a:r>
              <a:rPr lang="en-US" altLang="en-US" sz="1800" baseline="30000"/>
              <a:t>t-1</a:t>
            </a:r>
            <a:endParaRPr lang="en-US" altLang="en-US" sz="1800"/>
          </a:p>
        </p:txBody>
      </p:sp>
      <p:sp>
        <p:nvSpPr>
          <p:cNvPr id="36909" name="TextBox 65">
            <a:extLst>
              <a:ext uri="{FF2B5EF4-FFF2-40B4-BE49-F238E27FC236}">
                <a16:creationId xmlns:a16="http://schemas.microsoft.com/office/drawing/2014/main" id="{675BD397-82CA-4561-90BC-A0AC58741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5029200"/>
            <a:ext cx="492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a</a:t>
            </a:r>
            <a:r>
              <a:rPr lang="en-US" altLang="en-US" sz="1800" baseline="30000"/>
              <a:t>t-1</a:t>
            </a:r>
            <a:endParaRPr lang="en-US" altLang="en-US" sz="1800"/>
          </a:p>
        </p:txBody>
      </p:sp>
      <p:sp>
        <p:nvSpPr>
          <p:cNvPr id="36910" name="TextBox 66">
            <a:extLst>
              <a:ext uri="{FF2B5EF4-FFF2-40B4-BE49-F238E27FC236}">
                <a16:creationId xmlns:a16="http://schemas.microsoft.com/office/drawing/2014/main" id="{98DB5646-9B73-484E-A1CC-F5018AA800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133600"/>
            <a:ext cx="355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a</a:t>
            </a:r>
            <a:r>
              <a:rPr lang="en-US" altLang="en-US" sz="1800" baseline="30000"/>
              <a:t>t</a:t>
            </a:r>
            <a:endParaRPr lang="en-US" altLang="en-US" sz="1800"/>
          </a:p>
        </p:txBody>
      </p:sp>
      <p:sp>
        <p:nvSpPr>
          <p:cNvPr id="36911" name="TextBox 67">
            <a:extLst>
              <a:ext uri="{FF2B5EF4-FFF2-40B4-BE49-F238E27FC236}">
                <a16:creationId xmlns:a16="http://schemas.microsoft.com/office/drawing/2014/main" id="{CD3560A9-2F39-4A7A-87A1-BEF2DCCF65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2133600"/>
            <a:ext cx="355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a</a:t>
            </a:r>
            <a:r>
              <a:rPr lang="en-US" altLang="en-US" sz="1800" baseline="30000"/>
              <a:t>t</a:t>
            </a:r>
            <a:endParaRPr lang="en-US" altLang="en-US" sz="1800"/>
          </a:p>
        </p:txBody>
      </p:sp>
      <p:sp>
        <p:nvSpPr>
          <p:cNvPr id="36912" name="TextBox 68">
            <a:extLst>
              <a:ext uri="{FF2B5EF4-FFF2-40B4-BE49-F238E27FC236}">
                <a16:creationId xmlns:a16="http://schemas.microsoft.com/office/drawing/2014/main" id="{94729E67-E72A-4D9C-93FB-0AA09D85F1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2667000"/>
            <a:ext cx="492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a</a:t>
            </a:r>
            <a:r>
              <a:rPr lang="en-US" altLang="en-US" sz="1800" baseline="30000"/>
              <a:t>t-1</a:t>
            </a:r>
            <a:endParaRPr lang="en-US" altLang="en-US" sz="1800"/>
          </a:p>
        </p:txBody>
      </p:sp>
      <p:sp>
        <p:nvSpPr>
          <p:cNvPr id="36913" name="TextBox 69">
            <a:extLst>
              <a:ext uri="{FF2B5EF4-FFF2-40B4-BE49-F238E27FC236}">
                <a16:creationId xmlns:a16="http://schemas.microsoft.com/office/drawing/2014/main" id="{448F3032-6A47-40C7-8CBF-140787B0DF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2800" y="2971800"/>
            <a:ext cx="355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h’</a:t>
            </a:r>
          </a:p>
        </p:txBody>
      </p:sp>
      <p:sp>
        <p:nvSpPr>
          <p:cNvPr id="36914" name="TextBox 70">
            <a:extLst>
              <a:ext uri="{FF2B5EF4-FFF2-40B4-BE49-F238E27FC236}">
                <a16:creationId xmlns:a16="http://schemas.microsoft.com/office/drawing/2014/main" id="{ED27E00D-FF0B-4757-90E1-1B25BDE01B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3363913"/>
            <a:ext cx="355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h’</a:t>
            </a:r>
          </a:p>
        </p:txBody>
      </p:sp>
      <p:sp>
        <p:nvSpPr>
          <p:cNvPr id="36915" name="TextBox 71">
            <a:extLst>
              <a:ext uri="{FF2B5EF4-FFF2-40B4-BE49-F238E27FC236}">
                <a16:creationId xmlns:a16="http://schemas.microsoft.com/office/drawing/2014/main" id="{D262E889-7DC5-43BF-B9D6-10AE644295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743200"/>
            <a:ext cx="2224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z controls red arrow</a:t>
            </a:r>
          </a:p>
        </p:txBody>
      </p:sp>
      <p:sp>
        <p:nvSpPr>
          <p:cNvPr id="36916" name="TextBox 72">
            <a:extLst>
              <a:ext uri="{FF2B5EF4-FFF2-40B4-BE49-F238E27FC236}">
                <a16:creationId xmlns:a16="http://schemas.microsoft.com/office/drawing/2014/main" id="{630F5C53-9372-4FA4-A570-C563BA59C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0338" y="152400"/>
            <a:ext cx="13128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h’=σ(Wa</a:t>
            </a:r>
            <a:r>
              <a:rPr lang="en-US" altLang="en-US" sz="1800" baseline="30000"/>
              <a:t>t-1</a:t>
            </a:r>
            <a:r>
              <a:rPr lang="en-US" altLang="en-US" sz="1800"/>
              <a:t>)</a:t>
            </a:r>
          </a:p>
        </p:txBody>
      </p:sp>
      <p:sp>
        <p:nvSpPr>
          <p:cNvPr id="36917" name="TextBox 73">
            <a:extLst>
              <a:ext uri="{FF2B5EF4-FFF2-40B4-BE49-F238E27FC236}">
                <a16:creationId xmlns:a16="http://schemas.microsoft.com/office/drawing/2014/main" id="{A61502DA-78A9-4F97-934E-887E70E0AB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533400"/>
            <a:ext cx="1308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z=σ(W’a</a:t>
            </a:r>
            <a:r>
              <a:rPr lang="en-US" altLang="en-US" sz="1800" baseline="30000"/>
              <a:t>t-1</a:t>
            </a:r>
            <a:r>
              <a:rPr lang="en-US" altLang="en-US" sz="1800"/>
              <a:t>)</a:t>
            </a:r>
          </a:p>
        </p:txBody>
      </p:sp>
      <p:sp>
        <p:nvSpPr>
          <p:cNvPr id="36918" name="TextBox 74">
            <a:extLst>
              <a:ext uri="{FF2B5EF4-FFF2-40B4-BE49-F238E27FC236}">
                <a16:creationId xmlns:a16="http://schemas.microsoft.com/office/drawing/2014/main" id="{2286D49E-21A6-48B3-A77E-AA508AF516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914400"/>
            <a:ext cx="2576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a</a:t>
            </a:r>
            <a:r>
              <a:rPr lang="en-US" altLang="en-US" sz="1800" baseline="30000"/>
              <a:t>t</a:t>
            </a:r>
            <a:r>
              <a:rPr lang="en-US" altLang="en-US" sz="1800"/>
              <a:t> = z </a:t>
            </a:r>
            <a:r>
              <a:rPr lang="en-US" altLang="en-US" sz="1800">
                <a:latin typeface="Wingdings" panose="05000000000000000000" pitchFamily="2" charset="2"/>
                <a:sym typeface="Wingdings" panose="05000000000000000000" pitchFamily="2" charset="2"/>
              </a:rPr>
              <a:t></a:t>
            </a:r>
            <a:r>
              <a:rPr lang="en-US" altLang="en-US" sz="1800">
                <a:sym typeface="Wingdings" panose="05000000000000000000" pitchFamily="2" charset="2"/>
              </a:rPr>
              <a:t> a</a:t>
            </a:r>
            <a:r>
              <a:rPr lang="en-US" altLang="en-US" sz="1800" baseline="30000">
                <a:sym typeface="Wingdings" panose="05000000000000000000" pitchFamily="2" charset="2"/>
              </a:rPr>
              <a:t>t-1</a:t>
            </a:r>
            <a:r>
              <a:rPr lang="en-US" altLang="en-US" sz="1800">
                <a:sym typeface="Wingdings" panose="05000000000000000000" pitchFamily="2" charset="2"/>
              </a:rPr>
              <a:t> + (1-z) </a:t>
            </a:r>
            <a:r>
              <a:rPr lang="en-US" altLang="en-US" sz="1800">
                <a:latin typeface="Wingdings" panose="05000000000000000000" pitchFamily="2" charset="2"/>
                <a:sym typeface="Wingdings" panose="05000000000000000000" pitchFamily="2" charset="2"/>
              </a:rPr>
              <a:t></a:t>
            </a:r>
            <a:r>
              <a:rPr lang="en-US" altLang="en-US" sz="1800">
                <a:sym typeface="Wingdings" panose="05000000000000000000" pitchFamily="2" charset="2"/>
              </a:rPr>
              <a:t> h</a:t>
            </a:r>
            <a:endParaRPr lang="en-US" altLang="en-US" sz="1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單箭頭接點 24">
            <a:extLst>
              <a:ext uri="{FF2B5EF4-FFF2-40B4-BE49-F238E27FC236}">
                <a16:creationId xmlns:a16="http://schemas.microsoft.com/office/drawing/2014/main" id="{145F8622-599E-431B-B7C2-4E9676D18E73}"/>
              </a:ext>
            </a:extLst>
          </p:cNvPr>
          <p:cNvCxnSpPr/>
          <p:nvPr/>
        </p:nvCxnSpPr>
        <p:spPr>
          <a:xfrm flipV="1">
            <a:off x="1382713" y="782638"/>
            <a:ext cx="0" cy="4095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890" name="群組 69">
            <a:extLst>
              <a:ext uri="{FF2B5EF4-FFF2-40B4-BE49-F238E27FC236}">
                <a16:creationId xmlns:a16="http://schemas.microsoft.com/office/drawing/2014/main" id="{7BFFD942-8179-43C1-99BC-BD76AE734855}"/>
              </a:ext>
            </a:extLst>
          </p:cNvPr>
          <p:cNvGrpSpPr>
            <a:grpSpLocks/>
          </p:cNvGrpSpPr>
          <p:nvPr/>
        </p:nvGrpSpPr>
        <p:grpSpPr bwMode="auto">
          <a:xfrm>
            <a:off x="649288" y="4310063"/>
            <a:ext cx="1820862" cy="1847850"/>
            <a:chOff x="6090366" y="3664535"/>
            <a:chExt cx="1821328" cy="1848542"/>
          </a:xfrm>
        </p:grpSpPr>
        <p:grpSp>
          <p:nvGrpSpPr>
            <p:cNvPr id="38031" name="群組 3">
              <a:extLst>
                <a:ext uri="{FF2B5EF4-FFF2-40B4-BE49-F238E27FC236}">
                  <a16:creationId xmlns:a16="http://schemas.microsoft.com/office/drawing/2014/main" id="{D7999FDB-7385-4DB3-8D2F-158D1BF066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0366" y="4390392"/>
              <a:ext cx="1567543" cy="319314"/>
              <a:chOff x="5754347" y="3836831"/>
              <a:chExt cx="1567543" cy="319314"/>
            </a:xfrm>
          </p:grpSpPr>
          <p:sp>
            <p:nvSpPr>
              <p:cNvPr id="13" name="矩形 4">
                <a:extLst>
                  <a:ext uri="{FF2B5EF4-FFF2-40B4-BE49-F238E27FC236}">
                    <a16:creationId xmlns:a16="http://schemas.microsoft.com/office/drawing/2014/main" id="{1CBAF945-442E-4F55-BBEB-4756A0725CEC}"/>
                  </a:ext>
                </a:extLst>
              </p:cNvPr>
              <p:cNvSpPr/>
              <p:nvPr/>
            </p:nvSpPr>
            <p:spPr>
              <a:xfrm>
                <a:off x="5754347" y="3836733"/>
                <a:ext cx="1567263" cy="3192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4" name="橢圓 5">
                <a:extLst>
                  <a:ext uri="{FF2B5EF4-FFF2-40B4-BE49-F238E27FC236}">
                    <a16:creationId xmlns:a16="http://schemas.microsoft.com/office/drawing/2014/main" id="{7E4CC456-584C-4774-8127-F06EE986B53A}"/>
                  </a:ext>
                </a:extLst>
              </p:cNvPr>
              <p:cNvSpPr/>
              <p:nvPr/>
            </p:nvSpPr>
            <p:spPr>
              <a:xfrm>
                <a:off x="5828978" y="3906609"/>
                <a:ext cx="181021" cy="179455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 dirty="0"/>
              </a:p>
            </p:txBody>
          </p:sp>
          <p:sp>
            <p:nvSpPr>
              <p:cNvPr id="15" name="橢圓 6">
                <a:extLst>
                  <a:ext uri="{FF2B5EF4-FFF2-40B4-BE49-F238E27FC236}">
                    <a16:creationId xmlns:a16="http://schemas.microsoft.com/office/drawing/2014/main" id="{F87172F8-BCC4-430B-8128-B72A3D75B44B}"/>
                  </a:ext>
                </a:extLst>
              </p:cNvPr>
              <p:cNvSpPr/>
              <p:nvPr/>
            </p:nvSpPr>
            <p:spPr>
              <a:xfrm>
                <a:off x="6076691" y="3906609"/>
                <a:ext cx="179434" cy="179455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 dirty="0"/>
              </a:p>
            </p:txBody>
          </p:sp>
          <p:sp>
            <p:nvSpPr>
              <p:cNvPr id="16" name="橢圓 7">
                <a:extLst>
                  <a:ext uri="{FF2B5EF4-FFF2-40B4-BE49-F238E27FC236}">
                    <a16:creationId xmlns:a16="http://schemas.microsoft.com/office/drawing/2014/main" id="{060FBF79-75A1-464E-9DA8-940177BD1A7D}"/>
                  </a:ext>
                </a:extLst>
              </p:cNvPr>
              <p:cNvSpPr/>
              <p:nvPr/>
            </p:nvSpPr>
            <p:spPr>
              <a:xfrm>
                <a:off x="6332345" y="3906609"/>
                <a:ext cx="179433" cy="179455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 dirty="0"/>
              </a:p>
            </p:txBody>
          </p:sp>
          <p:sp>
            <p:nvSpPr>
              <p:cNvPr id="17" name="橢圓 8">
                <a:extLst>
                  <a:ext uri="{FF2B5EF4-FFF2-40B4-BE49-F238E27FC236}">
                    <a16:creationId xmlns:a16="http://schemas.microsoft.com/office/drawing/2014/main" id="{F6E7A199-659C-4CB3-BEAC-04C54118815B}"/>
                  </a:ext>
                </a:extLst>
              </p:cNvPr>
              <p:cNvSpPr/>
              <p:nvPr/>
            </p:nvSpPr>
            <p:spPr>
              <a:xfrm>
                <a:off x="6572118" y="3908198"/>
                <a:ext cx="179434" cy="181043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 dirty="0"/>
              </a:p>
            </p:txBody>
          </p:sp>
          <p:sp>
            <p:nvSpPr>
              <p:cNvPr id="18" name="橢圓 9">
                <a:extLst>
                  <a:ext uri="{FF2B5EF4-FFF2-40B4-BE49-F238E27FC236}">
                    <a16:creationId xmlns:a16="http://schemas.microsoft.com/office/drawing/2014/main" id="{06CCE708-5883-4C20-ABC2-4302B57A1E15}"/>
                  </a:ext>
                </a:extLst>
              </p:cNvPr>
              <p:cNvSpPr/>
              <p:nvPr/>
            </p:nvSpPr>
            <p:spPr>
              <a:xfrm>
                <a:off x="6813480" y="3906609"/>
                <a:ext cx="181021" cy="179455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 dirty="0"/>
              </a:p>
            </p:txBody>
          </p:sp>
          <p:sp>
            <p:nvSpPr>
              <p:cNvPr id="19" name="橢圓 10">
                <a:extLst>
                  <a:ext uri="{FF2B5EF4-FFF2-40B4-BE49-F238E27FC236}">
                    <a16:creationId xmlns:a16="http://schemas.microsoft.com/office/drawing/2014/main" id="{5C599E96-B0D4-4B9F-B8F2-EF5D36BA6406}"/>
                  </a:ext>
                </a:extLst>
              </p:cNvPr>
              <p:cNvSpPr/>
              <p:nvPr/>
            </p:nvSpPr>
            <p:spPr>
              <a:xfrm>
                <a:off x="7073897" y="3905022"/>
                <a:ext cx="179434" cy="181043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 dirty="0"/>
              </a:p>
            </p:txBody>
          </p:sp>
        </p:grpSp>
        <p:cxnSp>
          <p:nvCxnSpPr>
            <p:cNvPr id="7" name="直線單箭頭接點 11">
              <a:extLst>
                <a:ext uri="{FF2B5EF4-FFF2-40B4-BE49-F238E27FC236}">
                  <a16:creationId xmlns:a16="http://schemas.microsoft.com/office/drawing/2014/main" id="{56B48D24-FDFD-4D85-AEB0-273597F1B362}"/>
                </a:ext>
              </a:extLst>
            </p:cNvPr>
            <p:cNvCxnSpPr/>
            <p:nvPr/>
          </p:nvCxnSpPr>
          <p:spPr>
            <a:xfrm flipH="1" flipV="1">
              <a:off x="6843034" y="3683592"/>
              <a:ext cx="303290" cy="31126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14">
              <a:extLst>
                <a:ext uri="{FF2B5EF4-FFF2-40B4-BE49-F238E27FC236}">
                  <a16:creationId xmlns:a16="http://schemas.microsoft.com/office/drawing/2014/main" id="{D139D9EA-54DA-4184-8C6D-8B5D185A4502}"/>
                </a:ext>
              </a:extLst>
            </p:cNvPr>
            <p:cNvCxnSpPr/>
            <p:nvPr/>
          </p:nvCxnSpPr>
          <p:spPr>
            <a:xfrm flipH="1">
              <a:off x="7187609" y="3683592"/>
              <a:ext cx="724085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15">
              <a:extLst>
                <a:ext uri="{FF2B5EF4-FFF2-40B4-BE49-F238E27FC236}">
                  <a16:creationId xmlns:a16="http://schemas.microsoft.com/office/drawing/2014/main" id="{BFEE2AA7-CDA1-42DE-A649-B7BD1B1A67D7}"/>
                </a:ext>
              </a:extLst>
            </p:cNvPr>
            <p:cNvCxnSpPr/>
            <p:nvPr/>
          </p:nvCxnSpPr>
          <p:spPr>
            <a:xfrm flipV="1">
              <a:off x="7911694" y="3664535"/>
              <a:ext cx="0" cy="137687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單箭頭接點 16">
              <a:extLst>
                <a:ext uri="{FF2B5EF4-FFF2-40B4-BE49-F238E27FC236}">
                  <a16:creationId xmlns:a16="http://schemas.microsoft.com/office/drawing/2014/main" id="{9F3EEC04-C92D-4A9D-9F5A-14339AF2785E}"/>
                </a:ext>
              </a:extLst>
            </p:cNvPr>
            <p:cNvCxnSpPr/>
            <p:nvPr/>
          </p:nvCxnSpPr>
          <p:spPr>
            <a:xfrm flipV="1">
              <a:off x="6860500" y="4733322"/>
              <a:ext cx="0" cy="77975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8">
              <a:extLst>
                <a:ext uri="{FF2B5EF4-FFF2-40B4-BE49-F238E27FC236}">
                  <a16:creationId xmlns:a16="http://schemas.microsoft.com/office/drawing/2014/main" id="{51A8D08D-3662-4958-B22F-5A281AB32BB4}"/>
                </a:ext>
              </a:extLst>
            </p:cNvPr>
            <p:cNvCxnSpPr/>
            <p:nvPr/>
          </p:nvCxnSpPr>
          <p:spPr>
            <a:xfrm>
              <a:off x="6874792" y="5041412"/>
              <a:ext cx="103690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48">
              <a:extLst>
                <a:ext uri="{FF2B5EF4-FFF2-40B4-BE49-F238E27FC236}">
                  <a16:creationId xmlns:a16="http://schemas.microsoft.com/office/drawing/2014/main" id="{0FFAAB2E-B45C-4049-ADC4-A551EF4ABFBB}"/>
                </a:ext>
              </a:extLst>
            </p:cNvPr>
            <p:cNvCxnSpPr/>
            <p:nvPr/>
          </p:nvCxnSpPr>
          <p:spPr>
            <a:xfrm flipV="1">
              <a:off x="6843034" y="4001211"/>
              <a:ext cx="0" cy="3668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891" name="群組 70">
            <a:extLst>
              <a:ext uri="{FF2B5EF4-FFF2-40B4-BE49-F238E27FC236}">
                <a16:creationId xmlns:a16="http://schemas.microsoft.com/office/drawing/2014/main" id="{2907E363-084D-453C-A96F-7B2AAA73F57B}"/>
              </a:ext>
            </a:extLst>
          </p:cNvPr>
          <p:cNvGrpSpPr>
            <a:grpSpLocks/>
          </p:cNvGrpSpPr>
          <p:nvPr/>
        </p:nvGrpSpPr>
        <p:grpSpPr bwMode="auto">
          <a:xfrm>
            <a:off x="635000" y="2747963"/>
            <a:ext cx="1822450" cy="1566862"/>
            <a:chOff x="6090366" y="3664535"/>
            <a:chExt cx="1821328" cy="1567865"/>
          </a:xfrm>
        </p:grpSpPr>
        <p:grpSp>
          <p:nvGrpSpPr>
            <p:cNvPr id="38017" name="群組 71">
              <a:extLst>
                <a:ext uri="{FF2B5EF4-FFF2-40B4-BE49-F238E27FC236}">
                  <a16:creationId xmlns:a16="http://schemas.microsoft.com/office/drawing/2014/main" id="{DEB8EEB9-4747-463F-958E-867DF24CAF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0366" y="4390392"/>
              <a:ext cx="1567543" cy="319314"/>
              <a:chOff x="5754347" y="3836831"/>
              <a:chExt cx="1567543" cy="319314"/>
            </a:xfrm>
          </p:grpSpPr>
          <p:sp>
            <p:nvSpPr>
              <p:cNvPr id="28" name="矩形 78">
                <a:extLst>
                  <a:ext uri="{FF2B5EF4-FFF2-40B4-BE49-F238E27FC236}">
                    <a16:creationId xmlns:a16="http://schemas.microsoft.com/office/drawing/2014/main" id="{5FB25267-8BD2-4C0E-8985-AB64FCCA8D0D}"/>
                  </a:ext>
                </a:extLst>
              </p:cNvPr>
              <p:cNvSpPr/>
              <p:nvPr/>
            </p:nvSpPr>
            <p:spPr>
              <a:xfrm>
                <a:off x="5754347" y="3836925"/>
                <a:ext cx="1567484" cy="31929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29" name="橢圓 79">
                <a:extLst>
                  <a:ext uri="{FF2B5EF4-FFF2-40B4-BE49-F238E27FC236}">
                    <a16:creationId xmlns:a16="http://schemas.microsoft.com/office/drawing/2014/main" id="{B055F01A-4622-4505-9982-BAECCC4D981C}"/>
                  </a:ext>
                </a:extLst>
              </p:cNvPr>
              <p:cNvSpPr/>
              <p:nvPr/>
            </p:nvSpPr>
            <p:spPr>
              <a:xfrm>
                <a:off x="5828914" y="3906820"/>
                <a:ext cx="180864" cy="179503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 dirty="0"/>
              </a:p>
            </p:txBody>
          </p:sp>
          <p:sp>
            <p:nvSpPr>
              <p:cNvPr id="30" name="橢圓 80">
                <a:extLst>
                  <a:ext uri="{FF2B5EF4-FFF2-40B4-BE49-F238E27FC236}">
                    <a16:creationId xmlns:a16="http://schemas.microsoft.com/office/drawing/2014/main" id="{7F3172D8-BE53-4921-A2D5-DE3839AA4155}"/>
                  </a:ext>
                </a:extLst>
              </p:cNvPr>
              <p:cNvSpPr/>
              <p:nvPr/>
            </p:nvSpPr>
            <p:spPr>
              <a:xfrm>
                <a:off x="6076412" y="3906820"/>
                <a:ext cx="180864" cy="179503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 dirty="0"/>
              </a:p>
            </p:txBody>
          </p:sp>
          <p:sp>
            <p:nvSpPr>
              <p:cNvPr id="31" name="橢圓 81">
                <a:extLst>
                  <a:ext uri="{FF2B5EF4-FFF2-40B4-BE49-F238E27FC236}">
                    <a16:creationId xmlns:a16="http://schemas.microsoft.com/office/drawing/2014/main" id="{96498641-4F9C-41F1-8B7D-9E771193048D}"/>
                  </a:ext>
                </a:extLst>
              </p:cNvPr>
              <p:cNvSpPr/>
              <p:nvPr/>
            </p:nvSpPr>
            <p:spPr>
              <a:xfrm>
                <a:off x="6331841" y="3906820"/>
                <a:ext cx="180864" cy="179503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 dirty="0"/>
              </a:p>
            </p:txBody>
          </p:sp>
          <p:sp>
            <p:nvSpPr>
              <p:cNvPr id="32" name="橢圓 82">
                <a:extLst>
                  <a:ext uri="{FF2B5EF4-FFF2-40B4-BE49-F238E27FC236}">
                    <a16:creationId xmlns:a16="http://schemas.microsoft.com/office/drawing/2014/main" id="{D6302E6A-A4E0-4CDB-9250-BFF371929AB0}"/>
                  </a:ext>
                </a:extLst>
              </p:cNvPr>
              <p:cNvSpPr/>
              <p:nvPr/>
            </p:nvSpPr>
            <p:spPr>
              <a:xfrm>
                <a:off x="6571406" y="3908409"/>
                <a:ext cx="180864" cy="181091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 dirty="0"/>
              </a:p>
            </p:txBody>
          </p:sp>
          <p:sp>
            <p:nvSpPr>
              <p:cNvPr id="33" name="橢圓 83">
                <a:extLst>
                  <a:ext uri="{FF2B5EF4-FFF2-40B4-BE49-F238E27FC236}">
                    <a16:creationId xmlns:a16="http://schemas.microsoft.com/office/drawing/2014/main" id="{83B072FE-8B83-4CD5-AFE3-8DE177634C60}"/>
                  </a:ext>
                </a:extLst>
              </p:cNvPr>
              <p:cNvSpPr/>
              <p:nvPr/>
            </p:nvSpPr>
            <p:spPr>
              <a:xfrm>
                <a:off x="6814144" y="3906820"/>
                <a:ext cx="180864" cy="179503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 dirty="0"/>
              </a:p>
            </p:txBody>
          </p:sp>
          <p:sp>
            <p:nvSpPr>
              <p:cNvPr id="34" name="橢圓 84">
                <a:extLst>
                  <a:ext uri="{FF2B5EF4-FFF2-40B4-BE49-F238E27FC236}">
                    <a16:creationId xmlns:a16="http://schemas.microsoft.com/office/drawing/2014/main" id="{9E37A773-945E-4EEC-A2CC-77D529F15FC9}"/>
                  </a:ext>
                </a:extLst>
              </p:cNvPr>
              <p:cNvSpPr/>
              <p:nvPr/>
            </p:nvSpPr>
            <p:spPr>
              <a:xfrm>
                <a:off x="7074334" y="3905232"/>
                <a:ext cx="179278" cy="181091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 dirty="0"/>
              </a:p>
            </p:txBody>
          </p:sp>
        </p:grpSp>
        <p:cxnSp>
          <p:nvCxnSpPr>
            <p:cNvPr id="22" name="直線單箭頭接點 72">
              <a:extLst>
                <a:ext uri="{FF2B5EF4-FFF2-40B4-BE49-F238E27FC236}">
                  <a16:creationId xmlns:a16="http://schemas.microsoft.com/office/drawing/2014/main" id="{1F2E9190-6DFB-4DC9-A1CA-52E7623BCBB3}"/>
                </a:ext>
              </a:extLst>
            </p:cNvPr>
            <p:cNvCxnSpPr/>
            <p:nvPr/>
          </p:nvCxnSpPr>
          <p:spPr>
            <a:xfrm flipH="1" flipV="1">
              <a:off x="6843965" y="3683597"/>
              <a:ext cx="301439" cy="31134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73">
              <a:extLst>
                <a:ext uri="{FF2B5EF4-FFF2-40B4-BE49-F238E27FC236}">
                  <a16:creationId xmlns:a16="http://schemas.microsoft.com/office/drawing/2014/main" id="{24B4C196-3BCC-409A-8E67-3D08947C1A7A}"/>
                </a:ext>
              </a:extLst>
            </p:cNvPr>
            <p:cNvCxnSpPr/>
            <p:nvPr/>
          </p:nvCxnSpPr>
          <p:spPr>
            <a:xfrm flipH="1">
              <a:off x="7186654" y="3683597"/>
              <a:ext cx="725040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74">
              <a:extLst>
                <a:ext uri="{FF2B5EF4-FFF2-40B4-BE49-F238E27FC236}">
                  <a16:creationId xmlns:a16="http://schemas.microsoft.com/office/drawing/2014/main" id="{244E1443-FB68-45DE-914D-15758E2AC9CE}"/>
                </a:ext>
              </a:extLst>
            </p:cNvPr>
            <p:cNvCxnSpPr/>
            <p:nvPr/>
          </p:nvCxnSpPr>
          <p:spPr>
            <a:xfrm flipV="1">
              <a:off x="7911694" y="3664535"/>
              <a:ext cx="0" cy="13772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75">
              <a:extLst>
                <a:ext uri="{FF2B5EF4-FFF2-40B4-BE49-F238E27FC236}">
                  <a16:creationId xmlns:a16="http://schemas.microsoft.com/office/drawing/2014/main" id="{1D97CA52-B6BB-46A8-BA11-EAA39EAE3C6E}"/>
                </a:ext>
              </a:extLst>
            </p:cNvPr>
            <p:cNvCxnSpPr/>
            <p:nvPr/>
          </p:nvCxnSpPr>
          <p:spPr>
            <a:xfrm flipV="1">
              <a:off x="6859830" y="4732018"/>
              <a:ext cx="0" cy="5003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76">
              <a:extLst>
                <a:ext uri="{FF2B5EF4-FFF2-40B4-BE49-F238E27FC236}">
                  <a16:creationId xmlns:a16="http://schemas.microsoft.com/office/drawing/2014/main" id="{B83ABEF6-D8EE-4473-8EDE-55F416E0B0F7}"/>
                </a:ext>
              </a:extLst>
            </p:cNvPr>
            <p:cNvCxnSpPr/>
            <p:nvPr/>
          </p:nvCxnSpPr>
          <p:spPr>
            <a:xfrm>
              <a:off x="6874108" y="5041778"/>
              <a:ext cx="10375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單箭頭接點 77">
              <a:extLst>
                <a:ext uri="{FF2B5EF4-FFF2-40B4-BE49-F238E27FC236}">
                  <a16:creationId xmlns:a16="http://schemas.microsoft.com/office/drawing/2014/main" id="{EF9A64B0-F1FE-48E9-B895-DCBEF5D13890}"/>
                </a:ext>
              </a:extLst>
            </p:cNvPr>
            <p:cNvCxnSpPr/>
            <p:nvPr/>
          </p:nvCxnSpPr>
          <p:spPr>
            <a:xfrm flipV="1">
              <a:off x="6843965" y="4001300"/>
              <a:ext cx="0" cy="36694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892" name="群組 85">
            <a:extLst>
              <a:ext uri="{FF2B5EF4-FFF2-40B4-BE49-F238E27FC236}">
                <a16:creationId xmlns:a16="http://schemas.microsoft.com/office/drawing/2014/main" id="{0BB7D301-E6A1-427D-8142-BD76CACAD7FA}"/>
              </a:ext>
            </a:extLst>
          </p:cNvPr>
          <p:cNvGrpSpPr>
            <a:grpSpLocks/>
          </p:cNvGrpSpPr>
          <p:nvPr/>
        </p:nvGrpSpPr>
        <p:grpSpPr bwMode="auto">
          <a:xfrm>
            <a:off x="628650" y="1173163"/>
            <a:ext cx="1822450" cy="1568450"/>
            <a:chOff x="6090366" y="3664535"/>
            <a:chExt cx="1821328" cy="1567865"/>
          </a:xfrm>
        </p:grpSpPr>
        <p:grpSp>
          <p:nvGrpSpPr>
            <p:cNvPr id="38003" name="群組 86">
              <a:extLst>
                <a:ext uri="{FF2B5EF4-FFF2-40B4-BE49-F238E27FC236}">
                  <a16:creationId xmlns:a16="http://schemas.microsoft.com/office/drawing/2014/main" id="{3F930AEF-7ADF-48AA-ACE2-8953D60201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0366" y="4390392"/>
              <a:ext cx="1567543" cy="319314"/>
              <a:chOff x="5754347" y="3836831"/>
              <a:chExt cx="1567543" cy="319314"/>
            </a:xfrm>
          </p:grpSpPr>
          <p:sp>
            <p:nvSpPr>
              <p:cNvPr id="43" name="矩形 93">
                <a:extLst>
                  <a:ext uri="{FF2B5EF4-FFF2-40B4-BE49-F238E27FC236}">
                    <a16:creationId xmlns:a16="http://schemas.microsoft.com/office/drawing/2014/main" id="{6472F13E-F289-470A-ADEA-F9D37529079E}"/>
                  </a:ext>
                </a:extLst>
              </p:cNvPr>
              <p:cNvSpPr/>
              <p:nvPr/>
            </p:nvSpPr>
            <p:spPr>
              <a:xfrm>
                <a:off x="5754347" y="3836190"/>
                <a:ext cx="1567484" cy="3205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44" name="橢圓 94">
                <a:extLst>
                  <a:ext uri="{FF2B5EF4-FFF2-40B4-BE49-F238E27FC236}">
                    <a16:creationId xmlns:a16="http://schemas.microsoft.com/office/drawing/2014/main" id="{0B6EF686-259D-477E-BB88-88795D570EA4}"/>
                  </a:ext>
                </a:extLst>
              </p:cNvPr>
              <p:cNvSpPr/>
              <p:nvPr/>
            </p:nvSpPr>
            <p:spPr>
              <a:xfrm>
                <a:off x="5828914" y="3906014"/>
                <a:ext cx="180864" cy="18090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 dirty="0"/>
              </a:p>
            </p:txBody>
          </p:sp>
          <p:sp>
            <p:nvSpPr>
              <p:cNvPr id="45" name="橢圓 95">
                <a:extLst>
                  <a:ext uri="{FF2B5EF4-FFF2-40B4-BE49-F238E27FC236}">
                    <a16:creationId xmlns:a16="http://schemas.microsoft.com/office/drawing/2014/main" id="{9ECB6F3B-D896-4082-8309-220778F33120}"/>
                  </a:ext>
                </a:extLst>
              </p:cNvPr>
              <p:cNvSpPr/>
              <p:nvPr/>
            </p:nvSpPr>
            <p:spPr>
              <a:xfrm>
                <a:off x="6076412" y="3906014"/>
                <a:ext cx="180864" cy="18090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 dirty="0"/>
              </a:p>
            </p:txBody>
          </p:sp>
          <p:sp>
            <p:nvSpPr>
              <p:cNvPr id="46" name="橢圓 96">
                <a:extLst>
                  <a:ext uri="{FF2B5EF4-FFF2-40B4-BE49-F238E27FC236}">
                    <a16:creationId xmlns:a16="http://schemas.microsoft.com/office/drawing/2014/main" id="{A350CEB3-748C-48C1-A7B8-5456DDD7158A}"/>
                  </a:ext>
                </a:extLst>
              </p:cNvPr>
              <p:cNvSpPr/>
              <p:nvPr/>
            </p:nvSpPr>
            <p:spPr>
              <a:xfrm>
                <a:off x="6331841" y="3906014"/>
                <a:ext cx="180864" cy="18090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 dirty="0"/>
              </a:p>
            </p:txBody>
          </p:sp>
          <p:sp>
            <p:nvSpPr>
              <p:cNvPr id="47" name="橢圓 97">
                <a:extLst>
                  <a:ext uri="{FF2B5EF4-FFF2-40B4-BE49-F238E27FC236}">
                    <a16:creationId xmlns:a16="http://schemas.microsoft.com/office/drawing/2014/main" id="{355E0178-CAD7-4272-9B63-665728DB9D6B}"/>
                  </a:ext>
                </a:extLst>
              </p:cNvPr>
              <p:cNvSpPr/>
              <p:nvPr/>
            </p:nvSpPr>
            <p:spPr>
              <a:xfrm>
                <a:off x="6571406" y="3909188"/>
                <a:ext cx="180864" cy="18090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 dirty="0"/>
              </a:p>
            </p:txBody>
          </p:sp>
          <p:sp>
            <p:nvSpPr>
              <p:cNvPr id="48" name="橢圓 98">
                <a:extLst>
                  <a:ext uri="{FF2B5EF4-FFF2-40B4-BE49-F238E27FC236}">
                    <a16:creationId xmlns:a16="http://schemas.microsoft.com/office/drawing/2014/main" id="{DB02CF26-60BE-468D-AE85-1BAE7BC84749}"/>
                  </a:ext>
                </a:extLst>
              </p:cNvPr>
              <p:cNvSpPr/>
              <p:nvPr/>
            </p:nvSpPr>
            <p:spPr>
              <a:xfrm>
                <a:off x="6814144" y="3906014"/>
                <a:ext cx="180864" cy="18090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 dirty="0"/>
              </a:p>
            </p:txBody>
          </p:sp>
          <p:sp>
            <p:nvSpPr>
              <p:cNvPr id="49" name="橢圓 99">
                <a:extLst>
                  <a:ext uri="{FF2B5EF4-FFF2-40B4-BE49-F238E27FC236}">
                    <a16:creationId xmlns:a16="http://schemas.microsoft.com/office/drawing/2014/main" id="{F2ACE099-77B2-45DF-8231-4C7EBC38A90A}"/>
                  </a:ext>
                </a:extLst>
              </p:cNvPr>
              <p:cNvSpPr/>
              <p:nvPr/>
            </p:nvSpPr>
            <p:spPr>
              <a:xfrm>
                <a:off x="7074334" y="3906014"/>
                <a:ext cx="179278" cy="18090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 dirty="0"/>
              </a:p>
            </p:txBody>
          </p:sp>
        </p:grpSp>
        <p:cxnSp>
          <p:nvCxnSpPr>
            <p:cNvPr id="37" name="直線單箭頭接點 87">
              <a:extLst>
                <a:ext uri="{FF2B5EF4-FFF2-40B4-BE49-F238E27FC236}">
                  <a16:creationId xmlns:a16="http://schemas.microsoft.com/office/drawing/2014/main" id="{B4653CB1-4D7D-4CDE-B376-7B1AE23852B6}"/>
                </a:ext>
              </a:extLst>
            </p:cNvPr>
            <p:cNvCxnSpPr/>
            <p:nvPr/>
          </p:nvCxnSpPr>
          <p:spPr>
            <a:xfrm flipH="1" flipV="1">
              <a:off x="6843965" y="3683578"/>
              <a:ext cx="301439" cy="31103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88">
              <a:extLst>
                <a:ext uri="{FF2B5EF4-FFF2-40B4-BE49-F238E27FC236}">
                  <a16:creationId xmlns:a16="http://schemas.microsoft.com/office/drawing/2014/main" id="{6E5A6D6C-3C45-4946-AC9B-EC7E9DA7816B}"/>
                </a:ext>
              </a:extLst>
            </p:cNvPr>
            <p:cNvCxnSpPr/>
            <p:nvPr/>
          </p:nvCxnSpPr>
          <p:spPr>
            <a:xfrm flipH="1">
              <a:off x="7186654" y="3683578"/>
              <a:ext cx="725040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89">
              <a:extLst>
                <a:ext uri="{FF2B5EF4-FFF2-40B4-BE49-F238E27FC236}">
                  <a16:creationId xmlns:a16="http://schemas.microsoft.com/office/drawing/2014/main" id="{66D37093-FD3B-4AD6-B2EA-691F5DB82D50}"/>
                </a:ext>
              </a:extLst>
            </p:cNvPr>
            <p:cNvCxnSpPr/>
            <p:nvPr/>
          </p:nvCxnSpPr>
          <p:spPr>
            <a:xfrm flipV="1">
              <a:off x="7911694" y="3664535"/>
              <a:ext cx="0" cy="137743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90">
              <a:extLst>
                <a:ext uri="{FF2B5EF4-FFF2-40B4-BE49-F238E27FC236}">
                  <a16:creationId xmlns:a16="http://schemas.microsoft.com/office/drawing/2014/main" id="{316E4C8E-1A03-40AD-9A95-F9C20A7F99F0}"/>
                </a:ext>
              </a:extLst>
            </p:cNvPr>
            <p:cNvCxnSpPr/>
            <p:nvPr/>
          </p:nvCxnSpPr>
          <p:spPr>
            <a:xfrm flipV="1">
              <a:off x="6859830" y="4732524"/>
              <a:ext cx="0" cy="499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91">
              <a:extLst>
                <a:ext uri="{FF2B5EF4-FFF2-40B4-BE49-F238E27FC236}">
                  <a16:creationId xmlns:a16="http://schemas.microsoft.com/office/drawing/2014/main" id="{AEBEFBE5-F19E-4950-90B1-650BEC0B6981}"/>
                </a:ext>
              </a:extLst>
            </p:cNvPr>
            <p:cNvCxnSpPr/>
            <p:nvPr/>
          </p:nvCxnSpPr>
          <p:spPr>
            <a:xfrm>
              <a:off x="6874108" y="5041971"/>
              <a:ext cx="10375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92">
              <a:extLst>
                <a:ext uri="{FF2B5EF4-FFF2-40B4-BE49-F238E27FC236}">
                  <a16:creationId xmlns:a16="http://schemas.microsoft.com/office/drawing/2014/main" id="{8141AC1F-ACD3-4949-B0AF-04A62AE86834}"/>
                </a:ext>
              </a:extLst>
            </p:cNvPr>
            <p:cNvCxnSpPr/>
            <p:nvPr/>
          </p:nvCxnSpPr>
          <p:spPr>
            <a:xfrm flipV="1">
              <a:off x="6843965" y="4000959"/>
              <a:ext cx="0" cy="3681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文字方塊 102">
            <a:extLst>
              <a:ext uri="{FF2B5EF4-FFF2-40B4-BE49-F238E27FC236}">
                <a16:creationId xmlns:a16="http://schemas.microsoft.com/office/drawing/2014/main" id="{6E756CB2-E81A-4921-92C4-59A946434C1B}"/>
              </a:ext>
            </a:extLst>
          </p:cNvPr>
          <p:cNvSpPr txBox="1"/>
          <p:nvPr/>
        </p:nvSpPr>
        <p:spPr>
          <a:xfrm>
            <a:off x="617315" y="6180676"/>
            <a:ext cx="1658097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400" dirty="0"/>
              <a:t>Input layer</a:t>
            </a:r>
            <a:endParaRPr lang="zh-TW" altLang="en-US" sz="2400" dirty="0"/>
          </a:p>
        </p:txBody>
      </p:sp>
      <p:sp>
        <p:nvSpPr>
          <p:cNvPr id="51" name="文字方塊 103">
            <a:extLst>
              <a:ext uri="{FF2B5EF4-FFF2-40B4-BE49-F238E27FC236}">
                <a16:creationId xmlns:a16="http://schemas.microsoft.com/office/drawing/2014/main" id="{2D27850E-A25F-44EE-BACB-70B63841F7A2}"/>
              </a:ext>
            </a:extLst>
          </p:cNvPr>
          <p:cNvSpPr txBox="1"/>
          <p:nvPr/>
        </p:nvSpPr>
        <p:spPr>
          <a:xfrm>
            <a:off x="525785" y="240621"/>
            <a:ext cx="1814284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output layer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cxnSp>
        <p:nvCxnSpPr>
          <p:cNvPr id="52" name="直線單箭頭接點 106">
            <a:extLst>
              <a:ext uri="{FF2B5EF4-FFF2-40B4-BE49-F238E27FC236}">
                <a16:creationId xmlns:a16="http://schemas.microsoft.com/office/drawing/2014/main" id="{E8224723-3699-4232-AE13-33F212F0E050}"/>
              </a:ext>
            </a:extLst>
          </p:cNvPr>
          <p:cNvCxnSpPr/>
          <p:nvPr/>
        </p:nvCxnSpPr>
        <p:spPr>
          <a:xfrm flipV="1">
            <a:off x="4621213" y="782638"/>
            <a:ext cx="0" cy="4095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群組 108">
            <a:extLst>
              <a:ext uri="{FF2B5EF4-FFF2-40B4-BE49-F238E27FC236}">
                <a16:creationId xmlns:a16="http://schemas.microsoft.com/office/drawing/2014/main" id="{03E8A91B-DD76-4CC7-B2C8-6743DEFEB44F}"/>
              </a:ext>
            </a:extLst>
          </p:cNvPr>
          <p:cNvGrpSpPr>
            <a:grpSpLocks/>
          </p:cNvGrpSpPr>
          <p:nvPr/>
        </p:nvGrpSpPr>
        <p:grpSpPr bwMode="auto">
          <a:xfrm>
            <a:off x="3887788" y="5035550"/>
            <a:ext cx="1568450" cy="319088"/>
            <a:chOff x="5754347" y="3836831"/>
            <a:chExt cx="1567543" cy="319314"/>
          </a:xfrm>
        </p:grpSpPr>
        <p:sp>
          <p:nvSpPr>
            <p:cNvPr id="54" name="矩形 115">
              <a:extLst>
                <a:ext uri="{FF2B5EF4-FFF2-40B4-BE49-F238E27FC236}">
                  <a16:creationId xmlns:a16="http://schemas.microsoft.com/office/drawing/2014/main" id="{749FD9CE-9796-4E04-97AC-49E847091FE6}"/>
                </a:ext>
              </a:extLst>
            </p:cNvPr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55" name="橢圓 116">
              <a:extLst>
                <a:ext uri="{FF2B5EF4-FFF2-40B4-BE49-F238E27FC236}">
                  <a16:creationId xmlns:a16="http://schemas.microsoft.com/office/drawing/2014/main" id="{4DC0FD99-E8C5-43B2-838D-261EA23073AA}"/>
                </a:ext>
              </a:extLst>
            </p:cNvPr>
            <p:cNvSpPr/>
            <p:nvPr/>
          </p:nvSpPr>
          <p:spPr>
            <a:xfrm>
              <a:off x="5828916" y="3906730"/>
              <a:ext cx="180870" cy="17951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dirty="0"/>
            </a:p>
          </p:txBody>
        </p:sp>
        <p:sp>
          <p:nvSpPr>
            <p:cNvPr id="56" name="橢圓 117">
              <a:extLst>
                <a:ext uri="{FF2B5EF4-FFF2-40B4-BE49-F238E27FC236}">
                  <a16:creationId xmlns:a16="http://schemas.microsoft.com/office/drawing/2014/main" id="{7274BAAF-0F31-40CB-A3BC-D1822E9B177E}"/>
                </a:ext>
              </a:extLst>
            </p:cNvPr>
            <p:cNvSpPr/>
            <p:nvPr/>
          </p:nvSpPr>
          <p:spPr>
            <a:xfrm>
              <a:off x="6076423" y="3906730"/>
              <a:ext cx="180870" cy="17951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dirty="0"/>
            </a:p>
          </p:txBody>
        </p:sp>
        <p:sp>
          <p:nvSpPr>
            <p:cNvPr id="57" name="橢圓 118">
              <a:extLst>
                <a:ext uri="{FF2B5EF4-FFF2-40B4-BE49-F238E27FC236}">
                  <a16:creationId xmlns:a16="http://schemas.microsoft.com/office/drawing/2014/main" id="{4845E444-EC55-4E41-8BD3-18B4FCD7DCC3}"/>
                </a:ext>
              </a:extLst>
            </p:cNvPr>
            <p:cNvSpPr/>
            <p:nvPr/>
          </p:nvSpPr>
          <p:spPr>
            <a:xfrm>
              <a:off x="6331863" y="3906730"/>
              <a:ext cx="180870" cy="17951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dirty="0"/>
            </a:p>
          </p:txBody>
        </p:sp>
        <p:sp>
          <p:nvSpPr>
            <p:cNvPr id="58" name="橢圓 119">
              <a:extLst>
                <a:ext uri="{FF2B5EF4-FFF2-40B4-BE49-F238E27FC236}">
                  <a16:creationId xmlns:a16="http://schemas.microsoft.com/office/drawing/2014/main" id="{A79BF325-FE76-4DA5-A330-8DFB80328E55}"/>
                </a:ext>
              </a:extLst>
            </p:cNvPr>
            <p:cNvSpPr/>
            <p:nvPr/>
          </p:nvSpPr>
          <p:spPr>
            <a:xfrm>
              <a:off x="6571436" y="3908320"/>
              <a:ext cx="180870" cy="18110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dirty="0"/>
            </a:p>
          </p:txBody>
        </p:sp>
        <p:sp>
          <p:nvSpPr>
            <p:cNvPr id="59" name="橢圓 120">
              <a:extLst>
                <a:ext uri="{FF2B5EF4-FFF2-40B4-BE49-F238E27FC236}">
                  <a16:creationId xmlns:a16="http://schemas.microsoft.com/office/drawing/2014/main" id="{A45364C7-41AD-4189-8943-0BDFA7BED384}"/>
                </a:ext>
              </a:extLst>
            </p:cNvPr>
            <p:cNvSpPr/>
            <p:nvPr/>
          </p:nvSpPr>
          <p:spPr>
            <a:xfrm>
              <a:off x="6814184" y="3906730"/>
              <a:ext cx="180870" cy="17951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dirty="0"/>
            </a:p>
          </p:txBody>
        </p:sp>
        <p:sp>
          <p:nvSpPr>
            <p:cNvPr id="60" name="橢圓 121">
              <a:extLst>
                <a:ext uri="{FF2B5EF4-FFF2-40B4-BE49-F238E27FC236}">
                  <a16:creationId xmlns:a16="http://schemas.microsoft.com/office/drawing/2014/main" id="{9DF7DB76-526F-4A18-A07B-E28FE33C5699}"/>
                </a:ext>
              </a:extLst>
            </p:cNvPr>
            <p:cNvSpPr/>
            <p:nvPr/>
          </p:nvSpPr>
          <p:spPr>
            <a:xfrm>
              <a:off x="7074383" y="3905142"/>
              <a:ext cx="179283" cy="18110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dirty="0"/>
            </a:p>
          </p:txBody>
        </p:sp>
      </p:grpSp>
      <p:cxnSp>
        <p:nvCxnSpPr>
          <p:cNvPr id="61" name="直線單箭頭接點 109">
            <a:extLst>
              <a:ext uri="{FF2B5EF4-FFF2-40B4-BE49-F238E27FC236}">
                <a16:creationId xmlns:a16="http://schemas.microsoft.com/office/drawing/2014/main" id="{BC9F9500-336D-492B-95C7-0098DD1CBD77}"/>
              </a:ext>
            </a:extLst>
          </p:cNvPr>
          <p:cNvCxnSpPr/>
          <p:nvPr/>
        </p:nvCxnSpPr>
        <p:spPr>
          <a:xfrm flipH="1" flipV="1">
            <a:off x="4641850" y="4327525"/>
            <a:ext cx="398463" cy="238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110">
            <a:extLst>
              <a:ext uri="{FF2B5EF4-FFF2-40B4-BE49-F238E27FC236}">
                <a16:creationId xmlns:a16="http://schemas.microsoft.com/office/drawing/2014/main" id="{8F1E43D5-AC3F-4EEB-970B-AB79F74A094B}"/>
              </a:ext>
            </a:extLst>
          </p:cNvPr>
          <p:cNvCxnSpPr/>
          <p:nvPr/>
        </p:nvCxnSpPr>
        <p:spPr>
          <a:xfrm flipH="1">
            <a:off x="4984750" y="4327525"/>
            <a:ext cx="7254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111">
            <a:extLst>
              <a:ext uri="{FF2B5EF4-FFF2-40B4-BE49-F238E27FC236}">
                <a16:creationId xmlns:a16="http://schemas.microsoft.com/office/drawing/2014/main" id="{AAC2B720-7E6A-47D9-9396-08D9289B3185}"/>
              </a:ext>
            </a:extLst>
          </p:cNvPr>
          <p:cNvCxnSpPr/>
          <p:nvPr/>
        </p:nvCxnSpPr>
        <p:spPr>
          <a:xfrm flipV="1">
            <a:off x="5710238" y="4310063"/>
            <a:ext cx="0" cy="13763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112">
            <a:extLst>
              <a:ext uri="{FF2B5EF4-FFF2-40B4-BE49-F238E27FC236}">
                <a16:creationId xmlns:a16="http://schemas.microsoft.com/office/drawing/2014/main" id="{EFC3693A-AD63-4645-9758-71ADC65D17B5}"/>
              </a:ext>
            </a:extLst>
          </p:cNvPr>
          <p:cNvCxnSpPr/>
          <p:nvPr/>
        </p:nvCxnSpPr>
        <p:spPr>
          <a:xfrm flipV="1">
            <a:off x="4657725" y="5376863"/>
            <a:ext cx="0" cy="3095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113">
            <a:extLst>
              <a:ext uri="{FF2B5EF4-FFF2-40B4-BE49-F238E27FC236}">
                <a16:creationId xmlns:a16="http://schemas.microsoft.com/office/drawing/2014/main" id="{DAC1B510-4334-4671-BF8C-FFB64AC744E0}"/>
              </a:ext>
            </a:extLst>
          </p:cNvPr>
          <p:cNvCxnSpPr/>
          <p:nvPr/>
        </p:nvCxnSpPr>
        <p:spPr>
          <a:xfrm>
            <a:off x="4672013" y="5686425"/>
            <a:ext cx="10382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114">
            <a:extLst>
              <a:ext uri="{FF2B5EF4-FFF2-40B4-BE49-F238E27FC236}">
                <a16:creationId xmlns:a16="http://schemas.microsoft.com/office/drawing/2014/main" id="{A8C2A260-618F-4B80-811C-D7AF3250999E}"/>
              </a:ext>
            </a:extLst>
          </p:cNvPr>
          <p:cNvCxnSpPr/>
          <p:nvPr/>
        </p:nvCxnSpPr>
        <p:spPr>
          <a:xfrm flipV="1">
            <a:off x="4641850" y="4646613"/>
            <a:ext cx="0" cy="3667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群組 123">
            <a:extLst>
              <a:ext uri="{FF2B5EF4-FFF2-40B4-BE49-F238E27FC236}">
                <a16:creationId xmlns:a16="http://schemas.microsoft.com/office/drawing/2014/main" id="{BC199EA0-4FF3-4BD6-9BBB-E1ED307B51BD}"/>
              </a:ext>
            </a:extLst>
          </p:cNvPr>
          <p:cNvGrpSpPr>
            <a:grpSpLocks/>
          </p:cNvGrpSpPr>
          <p:nvPr/>
        </p:nvGrpSpPr>
        <p:grpSpPr bwMode="auto">
          <a:xfrm>
            <a:off x="3875088" y="3473450"/>
            <a:ext cx="1566862" cy="319088"/>
            <a:chOff x="5754347" y="3836831"/>
            <a:chExt cx="1567543" cy="319314"/>
          </a:xfrm>
        </p:grpSpPr>
        <p:sp>
          <p:nvSpPr>
            <p:cNvPr id="68" name="矩形 130">
              <a:extLst>
                <a:ext uri="{FF2B5EF4-FFF2-40B4-BE49-F238E27FC236}">
                  <a16:creationId xmlns:a16="http://schemas.microsoft.com/office/drawing/2014/main" id="{87F2D3AF-8CE9-4830-BFA2-878C05691D7A}"/>
                </a:ext>
              </a:extLst>
            </p:cNvPr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69" name="橢圓 131">
              <a:extLst>
                <a:ext uri="{FF2B5EF4-FFF2-40B4-BE49-F238E27FC236}">
                  <a16:creationId xmlns:a16="http://schemas.microsoft.com/office/drawing/2014/main" id="{0D330009-FF90-4F34-9EEB-16FD02C7EBEC}"/>
                </a:ext>
              </a:extLst>
            </p:cNvPr>
            <p:cNvSpPr/>
            <p:nvPr/>
          </p:nvSpPr>
          <p:spPr>
            <a:xfrm>
              <a:off x="5828991" y="3906730"/>
              <a:ext cx="181054" cy="17951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dirty="0"/>
            </a:p>
          </p:txBody>
        </p:sp>
        <p:sp>
          <p:nvSpPr>
            <p:cNvPr id="70" name="橢圓 132">
              <a:extLst>
                <a:ext uri="{FF2B5EF4-FFF2-40B4-BE49-F238E27FC236}">
                  <a16:creationId xmlns:a16="http://schemas.microsoft.com/office/drawing/2014/main" id="{6EEF9310-35F6-42AA-81EA-4419E96D7D0E}"/>
                </a:ext>
              </a:extLst>
            </p:cNvPr>
            <p:cNvSpPr/>
            <p:nvPr/>
          </p:nvSpPr>
          <p:spPr>
            <a:xfrm>
              <a:off x="6076749" y="3906730"/>
              <a:ext cx="179466" cy="17951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dirty="0"/>
            </a:p>
          </p:txBody>
        </p:sp>
        <p:sp>
          <p:nvSpPr>
            <p:cNvPr id="71" name="橢圓 133">
              <a:extLst>
                <a:ext uri="{FF2B5EF4-FFF2-40B4-BE49-F238E27FC236}">
                  <a16:creationId xmlns:a16="http://schemas.microsoft.com/office/drawing/2014/main" id="{502C79E9-A658-440B-BA21-C18E03D1448F}"/>
                </a:ext>
              </a:extLst>
            </p:cNvPr>
            <p:cNvSpPr/>
            <p:nvPr/>
          </p:nvSpPr>
          <p:spPr>
            <a:xfrm>
              <a:off x="6332448" y="3906730"/>
              <a:ext cx="179465" cy="17951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dirty="0"/>
            </a:p>
          </p:txBody>
        </p:sp>
        <p:sp>
          <p:nvSpPr>
            <p:cNvPr id="72" name="橢圓 134">
              <a:extLst>
                <a:ext uri="{FF2B5EF4-FFF2-40B4-BE49-F238E27FC236}">
                  <a16:creationId xmlns:a16="http://schemas.microsoft.com/office/drawing/2014/main" id="{0FE93CFC-105C-4DC5-8B48-55F1BFF8C529}"/>
                </a:ext>
              </a:extLst>
            </p:cNvPr>
            <p:cNvSpPr/>
            <p:nvPr/>
          </p:nvSpPr>
          <p:spPr>
            <a:xfrm>
              <a:off x="6572264" y="3908320"/>
              <a:ext cx="179466" cy="18110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dirty="0"/>
            </a:p>
          </p:txBody>
        </p:sp>
        <p:sp>
          <p:nvSpPr>
            <p:cNvPr id="73" name="橢圓 135">
              <a:extLst>
                <a:ext uri="{FF2B5EF4-FFF2-40B4-BE49-F238E27FC236}">
                  <a16:creationId xmlns:a16="http://schemas.microsoft.com/office/drawing/2014/main" id="{D071E69B-C5F6-4F39-A959-E61527C8794D}"/>
                </a:ext>
              </a:extLst>
            </p:cNvPr>
            <p:cNvSpPr/>
            <p:nvPr/>
          </p:nvSpPr>
          <p:spPr>
            <a:xfrm>
              <a:off x="6813669" y="3906730"/>
              <a:ext cx="181054" cy="17951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dirty="0"/>
            </a:p>
          </p:txBody>
        </p:sp>
        <p:sp>
          <p:nvSpPr>
            <p:cNvPr id="74" name="橢圓 136">
              <a:extLst>
                <a:ext uri="{FF2B5EF4-FFF2-40B4-BE49-F238E27FC236}">
                  <a16:creationId xmlns:a16="http://schemas.microsoft.com/office/drawing/2014/main" id="{676BC369-C46F-4D43-B064-CA367405368E}"/>
                </a:ext>
              </a:extLst>
            </p:cNvPr>
            <p:cNvSpPr/>
            <p:nvPr/>
          </p:nvSpPr>
          <p:spPr>
            <a:xfrm>
              <a:off x="7074132" y="3905142"/>
              <a:ext cx="179466" cy="18110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dirty="0"/>
            </a:p>
          </p:txBody>
        </p:sp>
      </p:grpSp>
      <p:cxnSp>
        <p:nvCxnSpPr>
          <p:cNvPr id="75" name="直線單箭頭接點 124">
            <a:extLst>
              <a:ext uri="{FF2B5EF4-FFF2-40B4-BE49-F238E27FC236}">
                <a16:creationId xmlns:a16="http://schemas.microsoft.com/office/drawing/2014/main" id="{0464498E-99AC-4746-A22C-2E31B52638E0}"/>
              </a:ext>
            </a:extLst>
          </p:cNvPr>
          <p:cNvCxnSpPr/>
          <p:nvPr/>
        </p:nvCxnSpPr>
        <p:spPr>
          <a:xfrm flipH="1" flipV="1">
            <a:off x="4638675" y="2689225"/>
            <a:ext cx="14288" cy="4206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接點 125">
            <a:extLst>
              <a:ext uri="{FF2B5EF4-FFF2-40B4-BE49-F238E27FC236}">
                <a16:creationId xmlns:a16="http://schemas.microsoft.com/office/drawing/2014/main" id="{E78257F9-F69B-42F2-9C19-9AC1C39D41F9}"/>
              </a:ext>
            </a:extLst>
          </p:cNvPr>
          <p:cNvCxnSpPr/>
          <p:nvPr/>
        </p:nvCxnSpPr>
        <p:spPr>
          <a:xfrm flipH="1">
            <a:off x="4972050" y="2765425"/>
            <a:ext cx="7239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126">
            <a:extLst>
              <a:ext uri="{FF2B5EF4-FFF2-40B4-BE49-F238E27FC236}">
                <a16:creationId xmlns:a16="http://schemas.microsoft.com/office/drawing/2014/main" id="{D93D6854-6713-49FB-8AFF-497700F79F56}"/>
              </a:ext>
            </a:extLst>
          </p:cNvPr>
          <p:cNvCxnSpPr/>
          <p:nvPr/>
        </p:nvCxnSpPr>
        <p:spPr>
          <a:xfrm flipV="1">
            <a:off x="5695950" y="2747963"/>
            <a:ext cx="0" cy="13763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127">
            <a:extLst>
              <a:ext uri="{FF2B5EF4-FFF2-40B4-BE49-F238E27FC236}">
                <a16:creationId xmlns:a16="http://schemas.microsoft.com/office/drawing/2014/main" id="{4A1BF04A-D32A-40C8-B937-D98829540D14}"/>
              </a:ext>
            </a:extLst>
          </p:cNvPr>
          <p:cNvCxnSpPr/>
          <p:nvPr/>
        </p:nvCxnSpPr>
        <p:spPr>
          <a:xfrm flipV="1">
            <a:off x="4645025" y="3814763"/>
            <a:ext cx="0" cy="5000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128">
            <a:extLst>
              <a:ext uri="{FF2B5EF4-FFF2-40B4-BE49-F238E27FC236}">
                <a16:creationId xmlns:a16="http://schemas.microsoft.com/office/drawing/2014/main" id="{FB057308-19A1-49F8-B514-37396FBA9543}"/>
              </a:ext>
            </a:extLst>
          </p:cNvPr>
          <p:cNvCxnSpPr/>
          <p:nvPr/>
        </p:nvCxnSpPr>
        <p:spPr>
          <a:xfrm>
            <a:off x="4657725" y="4124325"/>
            <a:ext cx="10382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129">
            <a:extLst>
              <a:ext uri="{FF2B5EF4-FFF2-40B4-BE49-F238E27FC236}">
                <a16:creationId xmlns:a16="http://schemas.microsoft.com/office/drawing/2014/main" id="{F7168BD0-63DE-4038-B3ED-DE24B6F1483F}"/>
              </a:ext>
            </a:extLst>
          </p:cNvPr>
          <p:cNvCxnSpPr/>
          <p:nvPr/>
        </p:nvCxnSpPr>
        <p:spPr>
          <a:xfrm flipV="1">
            <a:off x="4627563" y="3084513"/>
            <a:ext cx="0" cy="3667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群組 138">
            <a:extLst>
              <a:ext uri="{FF2B5EF4-FFF2-40B4-BE49-F238E27FC236}">
                <a16:creationId xmlns:a16="http://schemas.microsoft.com/office/drawing/2014/main" id="{7F6A6411-12DD-4BD1-8F7A-72EF615EDFB6}"/>
              </a:ext>
            </a:extLst>
          </p:cNvPr>
          <p:cNvGrpSpPr>
            <a:grpSpLocks/>
          </p:cNvGrpSpPr>
          <p:nvPr/>
        </p:nvGrpSpPr>
        <p:grpSpPr bwMode="auto">
          <a:xfrm>
            <a:off x="3868738" y="1898650"/>
            <a:ext cx="1566862" cy="319088"/>
            <a:chOff x="5754347" y="3836831"/>
            <a:chExt cx="1567543" cy="319314"/>
          </a:xfrm>
        </p:grpSpPr>
        <p:sp>
          <p:nvSpPr>
            <p:cNvPr id="82" name="矩形 145">
              <a:extLst>
                <a:ext uri="{FF2B5EF4-FFF2-40B4-BE49-F238E27FC236}">
                  <a16:creationId xmlns:a16="http://schemas.microsoft.com/office/drawing/2014/main" id="{B7098423-E2BD-4027-9917-E9EF6B95AD73}"/>
                </a:ext>
              </a:extLst>
            </p:cNvPr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83" name="橢圓 146">
              <a:extLst>
                <a:ext uri="{FF2B5EF4-FFF2-40B4-BE49-F238E27FC236}">
                  <a16:creationId xmlns:a16="http://schemas.microsoft.com/office/drawing/2014/main" id="{1B2D4B14-C567-41F9-8C6E-E8C2D08DD210}"/>
                </a:ext>
              </a:extLst>
            </p:cNvPr>
            <p:cNvSpPr/>
            <p:nvPr/>
          </p:nvSpPr>
          <p:spPr>
            <a:xfrm>
              <a:off x="5828991" y="3906730"/>
              <a:ext cx="181054" cy="17951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dirty="0"/>
            </a:p>
          </p:txBody>
        </p:sp>
        <p:sp>
          <p:nvSpPr>
            <p:cNvPr id="84" name="橢圓 147">
              <a:extLst>
                <a:ext uri="{FF2B5EF4-FFF2-40B4-BE49-F238E27FC236}">
                  <a16:creationId xmlns:a16="http://schemas.microsoft.com/office/drawing/2014/main" id="{A5F51560-7B80-4222-9269-5487F2E21EBB}"/>
                </a:ext>
              </a:extLst>
            </p:cNvPr>
            <p:cNvSpPr/>
            <p:nvPr/>
          </p:nvSpPr>
          <p:spPr>
            <a:xfrm>
              <a:off x="6076749" y="3906730"/>
              <a:ext cx="179466" cy="17951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dirty="0"/>
            </a:p>
          </p:txBody>
        </p:sp>
        <p:sp>
          <p:nvSpPr>
            <p:cNvPr id="85" name="橢圓 148">
              <a:extLst>
                <a:ext uri="{FF2B5EF4-FFF2-40B4-BE49-F238E27FC236}">
                  <a16:creationId xmlns:a16="http://schemas.microsoft.com/office/drawing/2014/main" id="{31818A51-AB8D-4EE2-B566-DED91FCBE397}"/>
                </a:ext>
              </a:extLst>
            </p:cNvPr>
            <p:cNvSpPr/>
            <p:nvPr/>
          </p:nvSpPr>
          <p:spPr>
            <a:xfrm>
              <a:off x="6332448" y="3906730"/>
              <a:ext cx="179465" cy="17951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dirty="0"/>
            </a:p>
          </p:txBody>
        </p:sp>
        <p:sp>
          <p:nvSpPr>
            <p:cNvPr id="86" name="橢圓 149">
              <a:extLst>
                <a:ext uri="{FF2B5EF4-FFF2-40B4-BE49-F238E27FC236}">
                  <a16:creationId xmlns:a16="http://schemas.microsoft.com/office/drawing/2014/main" id="{A652C1E2-47F3-45FC-AEA8-7C69BADF70E2}"/>
                </a:ext>
              </a:extLst>
            </p:cNvPr>
            <p:cNvSpPr/>
            <p:nvPr/>
          </p:nvSpPr>
          <p:spPr>
            <a:xfrm>
              <a:off x="6572264" y="3908320"/>
              <a:ext cx="179466" cy="18110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dirty="0"/>
            </a:p>
          </p:txBody>
        </p:sp>
        <p:sp>
          <p:nvSpPr>
            <p:cNvPr id="87" name="橢圓 150">
              <a:extLst>
                <a:ext uri="{FF2B5EF4-FFF2-40B4-BE49-F238E27FC236}">
                  <a16:creationId xmlns:a16="http://schemas.microsoft.com/office/drawing/2014/main" id="{3046282B-7E6B-48C8-A573-C2D6942E5897}"/>
                </a:ext>
              </a:extLst>
            </p:cNvPr>
            <p:cNvSpPr/>
            <p:nvPr/>
          </p:nvSpPr>
          <p:spPr>
            <a:xfrm>
              <a:off x="6813669" y="3906730"/>
              <a:ext cx="181054" cy="17951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dirty="0"/>
            </a:p>
          </p:txBody>
        </p:sp>
        <p:sp>
          <p:nvSpPr>
            <p:cNvPr id="88" name="橢圓 151">
              <a:extLst>
                <a:ext uri="{FF2B5EF4-FFF2-40B4-BE49-F238E27FC236}">
                  <a16:creationId xmlns:a16="http://schemas.microsoft.com/office/drawing/2014/main" id="{06FA7906-8B46-467E-963D-6E2B0075F9B5}"/>
                </a:ext>
              </a:extLst>
            </p:cNvPr>
            <p:cNvSpPr/>
            <p:nvPr/>
          </p:nvSpPr>
          <p:spPr>
            <a:xfrm>
              <a:off x="7074132" y="3905142"/>
              <a:ext cx="179466" cy="18110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dirty="0"/>
            </a:p>
          </p:txBody>
        </p:sp>
      </p:grpSp>
      <p:cxnSp>
        <p:nvCxnSpPr>
          <p:cNvPr id="89" name="直線單箭頭接點 139">
            <a:extLst>
              <a:ext uri="{FF2B5EF4-FFF2-40B4-BE49-F238E27FC236}">
                <a16:creationId xmlns:a16="http://schemas.microsoft.com/office/drawing/2014/main" id="{A8B54F05-E3FB-40A9-BE99-5CFD296265A7}"/>
              </a:ext>
            </a:extLst>
          </p:cNvPr>
          <p:cNvCxnSpPr/>
          <p:nvPr/>
        </p:nvCxnSpPr>
        <p:spPr>
          <a:xfrm flipH="1" flipV="1">
            <a:off x="4621213" y="1192213"/>
            <a:ext cx="363537" cy="285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接點 140">
            <a:extLst>
              <a:ext uri="{FF2B5EF4-FFF2-40B4-BE49-F238E27FC236}">
                <a16:creationId xmlns:a16="http://schemas.microsoft.com/office/drawing/2014/main" id="{56110F2E-B68B-49AE-BEE7-058C4AF1254E}"/>
              </a:ext>
            </a:extLst>
          </p:cNvPr>
          <p:cNvCxnSpPr/>
          <p:nvPr/>
        </p:nvCxnSpPr>
        <p:spPr>
          <a:xfrm flipH="1">
            <a:off x="4965700" y="1192213"/>
            <a:ext cx="7239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接點 141">
            <a:extLst>
              <a:ext uri="{FF2B5EF4-FFF2-40B4-BE49-F238E27FC236}">
                <a16:creationId xmlns:a16="http://schemas.microsoft.com/office/drawing/2014/main" id="{F951DF10-15F3-4E49-93E0-493F8F8209A7}"/>
              </a:ext>
            </a:extLst>
          </p:cNvPr>
          <p:cNvCxnSpPr/>
          <p:nvPr/>
        </p:nvCxnSpPr>
        <p:spPr>
          <a:xfrm flipV="1">
            <a:off x="5689600" y="1173163"/>
            <a:ext cx="0" cy="13763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142">
            <a:extLst>
              <a:ext uri="{FF2B5EF4-FFF2-40B4-BE49-F238E27FC236}">
                <a16:creationId xmlns:a16="http://schemas.microsoft.com/office/drawing/2014/main" id="{A902679E-A616-4B17-AB0F-6FC1CFCCAB5A}"/>
              </a:ext>
            </a:extLst>
          </p:cNvPr>
          <p:cNvCxnSpPr/>
          <p:nvPr/>
        </p:nvCxnSpPr>
        <p:spPr>
          <a:xfrm flipV="1">
            <a:off x="4638675" y="2241550"/>
            <a:ext cx="0" cy="3079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143">
            <a:extLst>
              <a:ext uri="{FF2B5EF4-FFF2-40B4-BE49-F238E27FC236}">
                <a16:creationId xmlns:a16="http://schemas.microsoft.com/office/drawing/2014/main" id="{C26CBF0D-7C4A-4157-8664-4C5A092D3678}"/>
              </a:ext>
            </a:extLst>
          </p:cNvPr>
          <p:cNvCxnSpPr/>
          <p:nvPr/>
        </p:nvCxnSpPr>
        <p:spPr>
          <a:xfrm>
            <a:off x="4651375" y="2549525"/>
            <a:ext cx="10382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144">
            <a:extLst>
              <a:ext uri="{FF2B5EF4-FFF2-40B4-BE49-F238E27FC236}">
                <a16:creationId xmlns:a16="http://schemas.microsoft.com/office/drawing/2014/main" id="{A8EC7190-0B3C-4382-BA64-29B0E9E2A01E}"/>
              </a:ext>
            </a:extLst>
          </p:cNvPr>
          <p:cNvCxnSpPr/>
          <p:nvPr/>
        </p:nvCxnSpPr>
        <p:spPr>
          <a:xfrm flipV="1">
            <a:off x="4621213" y="1509713"/>
            <a:ext cx="0" cy="3683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字方塊 152">
            <a:extLst>
              <a:ext uri="{FF2B5EF4-FFF2-40B4-BE49-F238E27FC236}">
                <a16:creationId xmlns:a16="http://schemas.microsoft.com/office/drawing/2014/main" id="{2F3D3A92-3A75-4F42-8B27-29E70F0F6A24}"/>
              </a:ext>
            </a:extLst>
          </p:cNvPr>
          <p:cNvSpPr txBox="1"/>
          <p:nvPr/>
        </p:nvSpPr>
        <p:spPr>
          <a:xfrm>
            <a:off x="3856370" y="6180676"/>
            <a:ext cx="1658097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400" dirty="0"/>
              <a:t>Input layer</a:t>
            </a:r>
            <a:endParaRPr lang="zh-TW" altLang="en-US" sz="2400" dirty="0"/>
          </a:p>
        </p:txBody>
      </p:sp>
      <p:sp>
        <p:nvSpPr>
          <p:cNvPr id="96" name="文字方塊 153">
            <a:extLst>
              <a:ext uri="{FF2B5EF4-FFF2-40B4-BE49-F238E27FC236}">
                <a16:creationId xmlns:a16="http://schemas.microsoft.com/office/drawing/2014/main" id="{3C37C543-8C02-41B3-9D4E-1E80218BA40F}"/>
              </a:ext>
            </a:extLst>
          </p:cNvPr>
          <p:cNvSpPr txBox="1"/>
          <p:nvPr/>
        </p:nvSpPr>
        <p:spPr>
          <a:xfrm>
            <a:off x="3764840" y="240621"/>
            <a:ext cx="1814284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output layer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cxnSp>
        <p:nvCxnSpPr>
          <p:cNvPr id="97" name="直線單箭頭接點 154">
            <a:extLst>
              <a:ext uri="{FF2B5EF4-FFF2-40B4-BE49-F238E27FC236}">
                <a16:creationId xmlns:a16="http://schemas.microsoft.com/office/drawing/2014/main" id="{2F81657F-F633-4D95-815A-66E6FFC68D75}"/>
              </a:ext>
            </a:extLst>
          </p:cNvPr>
          <p:cNvCxnSpPr/>
          <p:nvPr/>
        </p:nvCxnSpPr>
        <p:spPr>
          <a:xfrm flipV="1">
            <a:off x="7529513" y="749300"/>
            <a:ext cx="0" cy="4095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群組 156">
            <a:extLst>
              <a:ext uri="{FF2B5EF4-FFF2-40B4-BE49-F238E27FC236}">
                <a16:creationId xmlns:a16="http://schemas.microsoft.com/office/drawing/2014/main" id="{C10417E8-21A0-4021-82E9-21147E40418A}"/>
              </a:ext>
            </a:extLst>
          </p:cNvPr>
          <p:cNvGrpSpPr>
            <a:grpSpLocks/>
          </p:cNvGrpSpPr>
          <p:nvPr/>
        </p:nvGrpSpPr>
        <p:grpSpPr bwMode="auto">
          <a:xfrm>
            <a:off x="6796088" y="5002213"/>
            <a:ext cx="1568450" cy="319087"/>
            <a:chOff x="5754347" y="3836831"/>
            <a:chExt cx="1567543" cy="319314"/>
          </a:xfrm>
        </p:grpSpPr>
        <p:sp>
          <p:nvSpPr>
            <p:cNvPr id="99" name="矩形 163">
              <a:extLst>
                <a:ext uri="{FF2B5EF4-FFF2-40B4-BE49-F238E27FC236}">
                  <a16:creationId xmlns:a16="http://schemas.microsoft.com/office/drawing/2014/main" id="{8763F68A-4C53-499B-B3BA-D973D8429ED7}"/>
                </a:ext>
              </a:extLst>
            </p:cNvPr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100" name="橢圓 164">
              <a:extLst>
                <a:ext uri="{FF2B5EF4-FFF2-40B4-BE49-F238E27FC236}">
                  <a16:creationId xmlns:a16="http://schemas.microsoft.com/office/drawing/2014/main" id="{811A5CB6-418C-44CC-9912-F9C83D2B9B84}"/>
                </a:ext>
              </a:extLst>
            </p:cNvPr>
            <p:cNvSpPr/>
            <p:nvPr/>
          </p:nvSpPr>
          <p:spPr>
            <a:xfrm>
              <a:off x="5828916" y="3906731"/>
              <a:ext cx="180870" cy="17951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dirty="0"/>
            </a:p>
          </p:txBody>
        </p:sp>
        <p:sp>
          <p:nvSpPr>
            <p:cNvPr id="101" name="橢圓 165">
              <a:extLst>
                <a:ext uri="{FF2B5EF4-FFF2-40B4-BE49-F238E27FC236}">
                  <a16:creationId xmlns:a16="http://schemas.microsoft.com/office/drawing/2014/main" id="{D3F41D77-8189-48F6-AB41-EA313279F19E}"/>
                </a:ext>
              </a:extLst>
            </p:cNvPr>
            <p:cNvSpPr/>
            <p:nvPr/>
          </p:nvSpPr>
          <p:spPr>
            <a:xfrm>
              <a:off x="6076423" y="3906731"/>
              <a:ext cx="180870" cy="17951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dirty="0"/>
            </a:p>
          </p:txBody>
        </p:sp>
        <p:sp>
          <p:nvSpPr>
            <p:cNvPr id="102" name="橢圓 166">
              <a:extLst>
                <a:ext uri="{FF2B5EF4-FFF2-40B4-BE49-F238E27FC236}">
                  <a16:creationId xmlns:a16="http://schemas.microsoft.com/office/drawing/2014/main" id="{F599BF8B-73C0-446A-A180-D1514068D68C}"/>
                </a:ext>
              </a:extLst>
            </p:cNvPr>
            <p:cNvSpPr/>
            <p:nvPr/>
          </p:nvSpPr>
          <p:spPr>
            <a:xfrm>
              <a:off x="6331863" y="3906731"/>
              <a:ext cx="180870" cy="17951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dirty="0"/>
            </a:p>
          </p:txBody>
        </p:sp>
        <p:sp>
          <p:nvSpPr>
            <p:cNvPr id="103" name="橢圓 167">
              <a:extLst>
                <a:ext uri="{FF2B5EF4-FFF2-40B4-BE49-F238E27FC236}">
                  <a16:creationId xmlns:a16="http://schemas.microsoft.com/office/drawing/2014/main" id="{9D615387-4CE5-4C8B-ABA4-3DFA5B62C413}"/>
                </a:ext>
              </a:extLst>
            </p:cNvPr>
            <p:cNvSpPr/>
            <p:nvPr/>
          </p:nvSpPr>
          <p:spPr>
            <a:xfrm>
              <a:off x="6571436" y="3908319"/>
              <a:ext cx="180870" cy="181104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dirty="0"/>
            </a:p>
          </p:txBody>
        </p:sp>
        <p:sp>
          <p:nvSpPr>
            <p:cNvPr id="104" name="橢圓 168">
              <a:extLst>
                <a:ext uri="{FF2B5EF4-FFF2-40B4-BE49-F238E27FC236}">
                  <a16:creationId xmlns:a16="http://schemas.microsoft.com/office/drawing/2014/main" id="{3166E13A-3830-45A9-A19E-8D9F8AC3C2F7}"/>
                </a:ext>
              </a:extLst>
            </p:cNvPr>
            <p:cNvSpPr/>
            <p:nvPr/>
          </p:nvSpPr>
          <p:spPr>
            <a:xfrm>
              <a:off x="6814184" y="3906731"/>
              <a:ext cx="180870" cy="17951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dirty="0"/>
            </a:p>
          </p:txBody>
        </p:sp>
        <p:sp>
          <p:nvSpPr>
            <p:cNvPr id="105" name="橢圓 169">
              <a:extLst>
                <a:ext uri="{FF2B5EF4-FFF2-40B4-BE49-F238E27FC236}">
                  <a16:creationId xmlns:a16="http://schemas.microsoft.com/office/drawing/2014/main" id="{30CF235E-55A2-41CE-84E2-ABE12FED8EEB}"/>
                </a:ext>
              </a:extLst>
            </p:cNvPr>
            <p:cNvSpPr/>
            <p:nvPr/>
          </p:nvSpPr>
          <p:spPr>
            <a:xfrm>
              <a:off x="7074383" y="3905142"/>
              <a:ext cx="179283" cy="181104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dirty="0"/>
            </a:p>
          </p:txBody>
        </p:sp>
      </p:grpSp>
      <p:cxnSp>
        <p:nvCxnSpPr>
          <p:cNvPr id="106" name="直線單箭頭接點 157">
            <a:extLst>
              <a:ext uri="{FF2B5EF4-FFF2-40B4-BE49-F238E27FC236}">
                <a16:creationId xmlns:a16="http://schemas.microsoft.com/office/drawing/2014/main" id="{E3CB9A52-5003-44DB-90DC-73AB715D33BE}"/>
              </a:ext>
            </a:extLst>
          </p:cNvPr>
          <p:cNvCxnSpPr/>
          <p:nvPr/>
        </p:nvCxnSpPr>
        <p:spPr>
          <a:xfrm flipH="1" flipV="1">
            <a:off x="7550150" y="4294188"/>
            <a:ext cx="9525" cy="3190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接點 158">
            <a:extLst>
              <a:ext uri="{FF2B5EF4-FFF2-40B4-BE49-F238E27FC236}">
                <a16:creationId xmlns:a16="http://schemas.microsoft.com/office/drawing/2014/main" id="{A212E5E0-D5EE-452F-9091-21E58EC325CF}"/>
              </a:ext>
            </a:extLst>
          </p:cNvPr>
          <p:cNvCxnSpPr/>
          <p:nvPr/>
        </p:nvCxnSpPr>
        <p:spPr>
          <a:xfrm flipH="1">
            <a:off x="7893050" y="4294188"/>
            <a:ext cx="7239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接點 159">
            <a:extLst>
              <a:ext uri="{FF2B5EF4-FFF2-40B4-BE49-F238E27FC236}">
                <a16:creationId xmlns:a16="http://schemas.microsoft.com/office/drawing/2014/main" id="{4B7FEB9A-FEBB-4C40-9BE9-4371E993908E}"/>
              </a:ext>
            </a:extLst>
          </p:cNvPr>
          <p:cNvCxnSpPr/>
          <p:nvPr/>
        </p:nvCxnSpPr>
        <p:spPr>
          <a:xfrm flipV="1">
            <a:off x="8616950" y="4275138"/>
            <a:ext cx="0" cy="1377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60">
            <a:extLst>
              <a:ext uri="{FF2B5EF4-FFF2-40B4-BE49-F238E27FC236}">
                <a16:creationId xmlns:a16="http://schemas.microsoft.com/office/drawing/2014/main" id="{DB7BC36F-F7DB-4305-925D-1FFD69FF3262}"/>
              </a:ext>
            </a:extLst>
          </p:cNvPr>
          <p:cNvCxnSpPr/>
          <p:nvPr/>
        </p:nvCxnSpPr>
        <p:spPr>
          <a:xfrm flipV="1">
            <a:off x="7566025" y="5343525"/>
            <a:ext cx="0" cy="7810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接點 161">
            <a:extLst>
              <a:ext uri="{FF2B5EF4-FFF2-40B4-BE49-F238E27FC236}">
                <a16:creationId xmlns:a16="http://schemas.microsoft.com/office/drawing/2014/main" id="{2CFD8E8C-695E-4D78-96B3-30EDCD932185}"/>
              </a:ext>
            </a:extLst>
          </p:cNvPr>
          <p:cNvCxnSpPr/>
          <p:nvPr/>
        </p:nvCxnSpPr>
        <p:spPr>
          <a:xfrm>
            <a:off x="7580313" y="5653088"/>
            <a:ext cx="10366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62">
            <a:extLst>
              <a:ext uri="{FF2B5EF4-FFF2-40B4-BE49-F238E27FC236}">
                <a16:creationId xmlns:a16="http://schemas.microsoft.com/office/drawing/2014/main" id="{46FC8B13-6A58-424F-A46F-988C933FB5FF}"/>
              </a:ext>
            </a:extLst>
          </p:cNvPr>
          <p:cNvCxnSpPr/>
          <p:nvPr/>
        </p:nvCxnSpPr>
        <p:spPr>
          <a:xfrm flipV="1">
            <a:off x="7550150" y="4613275"/>
            <a:ext cx="0" cy="3667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群組 171">
            <a:extLst>
              <a:ext uri="{FF2B5EF4-FFF2-40B4-BE49-F238E27FC236}">
                <a16:creationId xmlns:a16="http://schemas.microsoft.com/office/drawing/2014/main" id="{C8BAC9EE-5441-40CD-BC68-5685A4F32962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3440113"/>
            <a:ext cx="1568450" cy="319087"/>
            <a:chOff x="5754347" y="3836831"/>
            <a:chExt cx="1567543" cy="319314"/>
          </a:xfrm>
        </p:grpSpPr>
        <p:sp>
          <p:nvSpPr>
            <p:cNvPr id="113" name="矩形 178">
              <a:extLst>
                <a:ext uri="{FF2B5EF4-FFF2-40B4-BE49-F238E27FC236}">
                  <a16:creationId xmlns:a16="http://schemas.microsoft.com/office/drawing/2014/main" id="{3E3F68CD-BA4C-4D47-A053-73F0C711DE6D}"/>
                </a:ext>
              </a:extLst>
            </p:cNvPr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114" name="橢圓 179">
              <a:extLst>
                <a:ext uri="{FF2B5EF4-FFF2-40B4-BE49-F238E27FC236}">
                  <a16:creationId xmlns:a16="http://schemas.microsoft.com/office/drawing/2014/main" id="{DB59E892-3761-4E11-ACDB-D9CEDE12B9BC}"/>
                </a:ext>
              </a:extLst>
            </p:cNvPr>
            <p:cNvSpPr/>
            <p:nvPr/>
          </p:nvSpPr>
          <p:spPr>
            <a:xfrm>
              <a:off x="5828917" y="3906731"/>
              <a:ext cx="180870" cy="17951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dirty="0"/>
            </a:p>
          </p:txBody>
        </p:sp>
        <p:sp>
          <p:nvSpPr>
            <p:cNvPr id="115" name="橢圓 180">
              <a:extLst>
                <a:ext uri="{FF2B5EF4-FFF2-40B4-BE49-F238E27FC236}">
                  <a16:creationId xmlns:a16="http://schemas.microsoft.com/office/drawing/2014/main" id="{16D1D40A-E447-480A-9510-C409F9FBA584}"/>
                </a:ext>
              </a:extLst>
            </p:cNvPr>
            <p:cNvSpPr/>
            <p:nvPr/>
          </p:nvSpPr>
          <p:spPr>
            <a:xfrm>
              <a:off x="6076424" y="3906731"/>
              <a:ext cx="180870" cy="17951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dirty="0"/>
            </a:p>
          </p:txBody>
        </p:sp>
        <p:sp>
          <p:nvSpPr>
            <p:cNvPr id="116" name="橢圓 181">
              <a:extLst>
                <a:ext uri="{FF2B5EF4-FFF2-40B4-BE49-F238E27FC236}">
                  <a16:creationId xmlns:a16="http://schemas.microsoft.com/office/drawing/2014/main" id="{C9AA466C-28EA-4517-88F0-02EAB331C127}"/>
                </a:ext>
              </a:extLst>
            </p:cNvPr>
            <p:cNvSpPr/>
            <p:nvPr/>
          </p:nvSpPr>
          <p:spPr>
            <a:xfrm>
              <a:off x="6331863" y="3906731"/>
              <a:ext cx="180870" cy="17951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dirty="0"/>
            </a:p>
          </p:txBody>
        </p:sp>
        <p:sp>
          <p:nvSpPr>
            <p:cNvPr id="117" name="橢圓 182">
              <a:extLst>
                <a:ext uri="{FF2B5EF4-FFF2-40B4-BE49-F238E27FC236}">
                  <a16:creationId xmlns:a16="http://schemas.microsoft.com/office/drawing/2014/main" id="{7BF82A63-C472-4BA2-9B8C-F5830914D3F6}"/>
                </a:ext>
              </a:extLst>
            </p:cNvPr>
            <p:cNvSpPr/>
            <p:nvPr/>
          </p:nvSpPr>
          <p:spPr>
            <a:xfrm>
              <a:off x="6571437" y="3908319"/>
              <a:ext cx="180870" cy="181104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dirty="0"/>
            </a:p>
          </p:txBody>
        </p:sp>
        <p:sp>
          <p:nvSpPr>
            <p:cNvPr id="118" name="橢圓 183">
              <a:extLst>
                <a:ext uri="{FF2B5EF4-FFF2-40B4-BE49-F238E27FC236}">
                  <a16:creationId xmlns:a16="http://schemas.microsoft.com/office/drawing/2014/main" id="{6870B334-C86B-4279-8725-435A86CC8BDF}"/>
                </a:ext>
              </a:extLst>
            </p:cNvPr>
            <p:cNvSpPr/>
            <p:nvPr/>
          </p:nvSpPr>
          <p:spPr>
            <a:xfrm>
              <a:off x="6814184" y="3906731"/>
              <a:ext cx="180870" cy="17951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dirty="0"/>
            </a:p>
          </p:txBody>
        </p:sp>
        <p:sp>
          <p:nvSpPr>
            <p:cNvPr id="119" name="橢圓 184">
              <a:extLst>
                <a:ext uri="{FF2B5EF4-FFF2-40B4-BE49-F238E27FC236}">
                  <a16:creationId xmlns:a16="http://schemas.microsoft.com/office/drawing/2014/main" id="{9FBB4C4C-E18F-41AE-A21E-CDDF5256D947}"/>
                </a:ext>
              </a:extLst>
            </p:cNvPr>
            <p:cNvSpPr/>
            <p:nvPr/>
          </p:nvSpPr>
          <p:spPr>
            <a:xfrm>
              <a:off x="7074383" y="3905142"/>
              <a:ext cx="179284" cy="181104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dirty="0"/>
            </a:p>
          </p:txBody>
        </p:sp>
      </p:grpSp>
      <p:cxnSp>
        <p:nvCxnSpPr>
          <p:cNvPr id="120" name="直線單箭頭接點 172">
            <a:extLst>
              <a:ext uri="{FF2B5EF4-FFF2-40B4-BE49-F238E27FC236}">
                <a16:creationId xmlns:a16="http://schemas.microsoft.com/office/drawing/2014/main" id="{A731A029-AADF-4365-AE31-82F6866009BA}"/>
              </a:ext>
            </a:extLst>
          </p:cNvPr>
          <p:cNvCxnSpPr/>
          <p:nvPr/>
        </p:nvCxnSpPr>
        <p:spPr>
          <a:xfrm flipH="1" flipV="1">
            <a:off x="7535863" y="2732088"/>
            <a:ext cx="398462" cy="142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接點 173">
            <a:extLst>
              <a:ext uri="{FF2B5EF4-FFF2-40B4-BE49-F238E27FC236}">
                <a16:creationId xmlns:a16="http://schemas.microsoft.com/office/drawing/2014/main" id="{C30BCCAB-A8F7-4303-B93C-60FFAF743F10}"/>
              </a:ext>
            </a:extLst>
          </p:cNvPr>
          <p:cNvCxnSpPr/>
          <p:nvPr/>
        </p:nvCxnSpPr>
        <p:spPr>
          <a:xfrm flipH="1">
            <a:off x="7878763" y="2732088"/>
            <a:ext cx="72548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接點 174">
            <a:extLst>
              <a:ext uri="{FF2B5EF4-FFF2-40B4-BE49-F238E27FC236}">
                <a16:creationId xmlns:a16="http://schemas.microsoft.com/office/drawing/2014/main" id="{69F78C20-C9A0-4FC6-A733-27DBCBBDAC7A}"/>
              </a:ext>
            </a:extLst>
          </p:cNvPr>
          <p:cNvCxnSpPr/>
          <p:nvPr/>
        </p:nvCxnSpPr>
        <p:spPr>
          <a:xfrm flipV="1">
            <a:off x="8604250" y="2714625"/>
            <a:ext cx="0" cy="13763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75">
            <a:extLst>
              <a:ext uri="{FF2B5EF4-FFF2-40B4-BE49-F238E27FC236}">
                <a16:creationId xmlns:a16="http://schemas.microsoft.com/office/drawing/2014/main" id="{019A3223-B337-4AEB-8F23-35117014C9EC}"/>
              </a:ext>
            </a:extLst>
          </p:cNvPr>
          <p:cNvCxnSpPr/>
          <p:nvPr/>
        </p:nvCxnSpPr>
        <p:spPr>
          <a:xfrm flipV="1">
            <a:off x="7551738" y="3781425"/>
            <a:ext cx="0" cy="309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接點 176">
            <a:extLst>
              <a:ext uri="{FF2B5EF4-FFF2-40B4-BE49-F238E27FC236}">
                <a16:creationId xmlns:a16="http://schemas.microsoft.com/office/drawing/2014/main" id="{2A446565-2F04-40A4-8533-7E118AA950E5}"/>
              </a:ext>
            </a:extLst>
          </p:cNvPr>
          <p:cNvCxnSpPr/>
          <p:nvPr/>
        </p:nvCxnSpPr>
        <p:spPr>
          <a:xfrm>
            <a:off x="7566025" y="4090988"/>
            <a:ext cx="10382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單箭頭接點 177">
            <a:extLst>
              <a:ext uri="{FF2B5EF4-FFF2-40B4-BE49-F238E27FC236}">
                <a16:creationId xmlns:a16="http://schemas.microsoft.com/office/drawing/2014/main" id="{1BE8F153-5DD3-4344-BEB3-92DC966D07EB}"/>
              </a:ext>
            </a:extLst>
          </p:cNvPr>
          <p:cNvCxnSpPr/>
          <p:nvPr/>
        </p:nvCxnSpPr>
        <p:spPr>
          <a:xfrm flipV="1">
            <a:off x="7535863" y="3051175"/>
            <a:ext cx="0" cy="3667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群組 186">
            <a:extLst>
              <a:ext uri="{FF2B5EF4-FFF2-40B4-BE49-F238E27FC236}">
                <a16:creationId xmlns:a16="http://schemas.microsoft.com/office/drawing/2014/main" id="{4984D6B2-FBEF-4A5E-9CFE-9BB047B5D66A}"/>
              </a:ext>
            </a:extLst>
          </p:cNvPr>
          <p:cNvGrpSpPr>
            <a:grpSpLocks/>
          </p:cNvGrpSpPr>
          <p:nvPr/>
        </p:nvGrpSpPr>
        <p:grpSpPr bwMode="auto">
          <a:xfrm>
            <a:off x="6775450" y="1865313"/>
            <a:ext cx="1568450" cy="319087"/>
            <a:chOff x="5754347" y="3836831"/>
            <a:chExt cx="1567543" cy="319314"/>
          </a:xfrm>
        </p:grpSpPr>
        <p:sp>
          <p:nvSpPr>
            <p:cNvPr id="127" name="矩形 193">
              <a:extLst>
                <a:ext uri="{FF2B5EF4-FFF2-40B4-BE49-F238E27FC236}">
                  <a16:creationId xmlns:a16="http://schemas.microsoft.com/office/drawing/2014/main" id="{892A5E58-6DD6-40DA-8324-49D38197F6F8}"/>
                </a:ext>
              </a:extLst>
            </p:cNvPr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128" name="橢圓 194">
              <a:extLst>
                <a:ext uri="{FF2B5EF4-FFF2-40B4-BE49-F238E27FC236}">
                  <a16:creationId xmlns:a16="http://schemas.microsoft.com/office/drawing/2014/main" id="{23745C10-06EC-4C3D-9896-C5A2105E3789}"/>
                </a:ext>
              </a:extLst>
            </p:cNvPr>
            <p:cNvSpPr/>
            <p:nvPr/>
          </p:nvSpPr>
          <p:spPr>
            <a:xfrm>
              <a:off x="5828917" y="3906731"/>
              <a:ext cx="180870" cy="17951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dirty="0"/>
            </a:p>
          </p:txBody>
        </p:sp>
        <p:sp>
          <p:nvSpPr>
            <p:cNvPr id="129" name="橢圓 195">
              <a:extLst>
                <a:ext uri="{FF2B5EF4-FFF2-40B4-BE49-F238E27FC236}">
                  <a16:creationId xmlns:a16="http://schemas.microsoft.com/office/drawing/2014/main" id="{9941EE19-8EA7-47A8-A83C-3CC6276C3793}"/>
                </a:ext>
              </a:extLst>
            </p:cNvPr>
            <p:cNvSpPr/>
            <p:nvPr/>
          </p:nvSpPr>
          <p:spPr>
            <a:xfrm>
              <a:off x="6076424" y="3906731"/>
              <a:ext cx="180870" cy="17951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dirty="0"/>
            </a:p>
          </p:txBody>
        </p:sp>
        <p:sp>
          <p:nvSpPr>
            <p:cNvPr id="130" name="橢圓 196">
              <a:extLst>
                <a:ext uri="{FF2B5EF4-FFF2-40B4-BE49-F238E27FC236}">
                  <a16:creationId xmlns:a16="http://schemas.microsoft.com/office/drawing/2014/main" id="{5FC793F7-B76C-40B1-B409-B7A8CC3D8799}"/>
                </a:ext>
              </a:extLst>
            </p:cNvPr>
            <p:cNvSpPr/>
            <p:nvPr/>
          </p:nvSpPr>
          <p:spPr>
            <a:xfrm>
              <a:off x="6331863" y="3906731"/>
              <a:ext cx="180870" cy="17951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dirty="0"/>
            </a:p>
          </p:txBody>
        </p:sp>
        <p:sp>
          <p:nvSpPr>
            <p:cNvPr id="131" name="橢圓 197">
              <a:extLst>
                <a:ext uri="{FF2B5EF4-FFF2-40B4-BE49-F238E27FC236}">
                  <a16:creationId xmlns:a16="http://schemas.microsoft.com/office/drawing/2014/main" id="{2B57AFAC-023A-41E7-A2D7-17D0B58BB824}"/>
                </a:ext>
              </a:extLst>
            </p:cNvPr>
            <p:cNvSpPr/>
            <p:nvPr/>
          </p:nvSpPr>
          <p:spPr>
            <a:xfrm>
              <a:off x="6571437" y="3908319"/>
              <a:ext cx="180870" cy="181104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dirty="0"/>
            </a:p>
          </p:txBody>
        </p:sp>
        <p:sp>
          <p:nvSpPr>
            <p:cNvPr id="132" name="橢圓 198">
              <a:extLst>
                <a:ext uri="{FF2B5EF4-FFF2-40B4-BE49-F238E27FC236}">
                  <a16:creationId xmlns:a16="http://schemas.microsoft.com/office/drawing/2014/main" id="{22B95A6C-12DA-4BCE-85BF-6915A2B1EA14}"/>
                </a:ext>
              </a:extLst>
            </p:cNvPr>
            <p:cNvSpPr/>
            <p:nvPr/>
          </p:nvSpPr>
          <p:spPr>
            <a:xfrm>
              <a:off x="6814184" y="3906731"/>
              <a:ext cx="180870" cy="17951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dirty="0"/>
            </a:p>
          </p:txBody>
        </p:sp>
        <p:sp>
          <p:nvSpPr>
            <p:cNvPr id="133" name="橢圓 199">
              <a:extLst>
                <a:ext uri="{FF2B5EF4-FFF2-40B4-BE49-F238E27FC236}">
                  <a16:creationId xmlns:a16="http://schemas.microsoft.com/office/drawing/2014/main" id="{9B2E761A-1D82-478D-9A0C-901BF4B2931B}"/>
                </a:ext>
              </a:extLst>
            </p:cNvPr>
            <p:cNvSpPr/>
            <p:nvPr/>
          </p:nvSpPr>
          <p:spPr>
            <a:xfrm>
              <a:off x="7074383" y="3905142"/>
              <a:ext cx="179284" cy="181104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dirty="0"/>
            </a:p>
          </p:txBody>
        </p:sp>
      </p:grpSp>
      <p:cxnSp>
        <p:nvCxnSpPr>
          <p:cNvPr id="134" name="直線單箭頭接點 187">
            <a:extLst>
              <a:ext uri="{FF2B5EF4-FFF2-40B4-BE49-F238E27FC236}">
                <a16:creationId xmlns:a16="http://schemas.microsoft.com/office/drawing/2014/main" id="{F306512D-0031-4EE2-AED6-EE0B448A0A1E}"/>
              </a:ext>
            </a:extLst>
          </p:cNvPr>
          <p:cNvCxnSpPr/>
          <p:nvPr/>
        </p:nvCxnSpPr>
        <p:spPr>
          <a:xfrm flipH="1" flipV="1">
            <a:off x="7529513" y="1158875"/>
            <a:ext cx="11112" cy="381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接點 188">
            <a:extLst>
              <a:ext uri="{FF2B5EF4-FFF2-40B4-BE49-F238E27FC236}">
                <a16:creationId xmlns:a16="http://schemas.microsoft.com/office/drawing/2014/main" id="{688A6A22-CD99-4C90-9179-ECAEB7CBB830}"/>
              </a:ext>
            </a:extLst>
          </p:cNvPr>
          <p:cNvCxnSpPr/>
          <p:nvPr/>
        </p:nvCxnSpPr>
        <p:spPr>
          <a:xfrm flipH="1">
            <a:off x="7872413" y="1158875"/>
            <a:ext cx="72548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接點 189">
            <a:extLst>
              <a:ext uri="{FF2B5EF4-FFF2-40B4-BE49-F238E27FC236}">
                <a16:creationId xmlns:a16="http://schemas.microsoft.com/office/drawing/2014/main" id="{E68240F6-A560-4FB1-9E1C-799ECCE4DCD2}"/>
              </a:ext>
            </a:extLst>
          </p:cNvPr>
          <p:cNvCxnSpPr/>
          <p:nvPr/>
        </p:nvCxnSpPr>
        <p:spPr>
          <a:xfrm flipV="1">
            <a:off x="8597900" y="1139825"/>
            <a:ext cx="0" cy="13763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單箭頭接點 190">
            <a:extLst>
              <a:ext uri="{FF2B5EF4-FFF2-40B4-BE49-F238E27FC236}">
                <a16:creationId xmlns:a16="http://schemas.microsoft.com/office/drawing/2014/main" id="{895A13F4-56A5-4DAB-BD2B-BFB2C859016D}"/>
              </a:ext>
            </a:extLst>
          </p:cNvPr>
          <p:cNvCxnSpPr/>
          <p:nvPr/>
        </p:nvCxnSpPr>
        <p:spPr>
          <a:xfrm flipV="1">
            <a:off x="7545388" y="2208213"/>
            <a:ext cx="0" cy="5000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接點 191">
            <a:extLst>
              <a:ext uri="{FF2B5EF4-FFF2-40B4-BE49-F238E27FC236}">
                <a16:creationId xmlns:a16="http://schemas.microsoft.com/office/drawing/2014/main" id="{93A58CE0-1E05-4613-B906-0380B835FFF5}"/>
              </a:ext>
            </a:extLst>
          </p:cNvPr>
          <p:cNvCxnSpPr/>
          <p:nvPr/>
        </p:nvCxnSpPr>
        <p:spPr>
          <a:xfrm>
            <a:off x="7559675" y="2516188"/>
            <a:ext cx="10382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單箭頭接點 192">
            <a:extLst>
              <a:ext uri="{FF2B5EF4-FFF2-40B4-BE49-F238E27FC236}">
                <a16:creationId xmlns:a16="http://schemas.microsoft.com/office/drawing/2014/main" id="{EFBF1C5E-2943-420A-B6BA-6EA1E4893C57}"/>
              </a:ext>
            </a:extLst>
          </p:cNvPr>
          <p:cNvCxnSpPr/>
          <p:nvPr/>
        </p:nvCxnSpPr>
        <p:spPr>
          <a:xfrm flipV="1">
            <a:off x="7529513" y="1476375"/>
            <a:ext cx="0" cy="3683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文字方塊 200">
            <a:extLst>
              <a:ext uri="{FF2B5EF4-FFF2-40B4-BE49-F238E27FC236}">
                <a16:creationId xmlns:a16="http://schemas.microsoft.com/office/drawing/2014/main" id="{DD0C5D4A-8E8C-497F-B2D8-242C6F54E491}"/>
              </a:ext>
            </a:extLst>
          </p:cNvPr>
          <p:cNvSpPr txBox="1"/>
          <p:nvPr/>
        </p:nvSpPr>
        <p:spPr>
          <a:xfrm>
            <a:off x="6764479" y="6147232"/>
            <a:ext cx="1658097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400" dirty="0"/>
              <a:t>Input layer</a:t>
            </a:r>
            <a:endParaRPr lang="zh-TW" altLang="en-US" sz="2400" dirty="0"/>
          </a:p>
        </p:txBody>
      </p:sp>
      <p:sp>
        <p:nvSpPr>
          <p:cNvPr id="141" name="文字方塊 201">
            <a:extLst>
              <a:ext uri="{FF2B5EF4-FFF2-40B4-BE49-F238E27FC236}">
                <a16:creationId xmlns:a16="http://schemas.microsoft.com/office/drawing/2014/main" id="{ABC5317D-F8E5-4E9C-BCAB-857C927702EA}"/>
              </a:ext>
            </a:extLst>
          </p:cNvPr>
          <p:cNvSpPr txBox="1"/>
          <p:nvPr/>
        </p:nvSpPr>
        <p:spPr>
          <a:xfrm>
            <a:off x="6672949" y="207177"/>
            <a:ext cx="1814284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output layer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cxnSp>
        <p:nvCxnSpPr>
          <p:cNvPr id="142" name="直線單箭頭接點 209">
            <a:extLst>
              <a:ext uri="{FF2B5EF4-FFF2-40B4-BE49-F238E27FC236}">
                <a16:creationId xmlns:a16="http://schemas.microsoft.com/office/drawing/2014/main" id="{1F5EB571-53E5-4F57-88ED-589A76B43525}"/>
              </a:ext>
            </a:extLst>
          </p:cNvPr>
          <p:cNvCxnSpPr/>
          <p:nvPr/>
        </p:nvCxnSpPr>
        <p:spPr>
          <a:xfrm flipV="1">
            <a:off x="4638675" y="2525713"/>
            <a:ext cx="0" cy="18256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單箭頭接點 212">
            <a:extLst>
              <a:ext uri="{FF2B5EF4-FFF2-40B4-BE49-F238E27FC236}">
                <a16:creationId xmlns:a16="http://schemas.microsoft.com/office/drawing/2014/main" id="{E04864B7-CCA7-4301-9D8C-8772799A60D0}"/>
              </a:ext>
            </a:extLst>
          </p:cNvPr>
          <p:cNvCxnSpPr/>
          <p:nvPr/>
        </p:nvCxnSpPr>
        <p:spPr>
          <a:xfrm flipH="1" flipV="1">
            <a:off x="4660900" y="5686425"/>
            <a:ext cx="0" cy="4841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單箭頭接點 217">
            <a:extLst>
              <a:ext uri="{FF2B5EF4-FFF2-40B4-BE49-F238E27FC236}">
                <a16:creationId xmlns:a16="http://schemas.microsoft.com/office/drawing/2014/main" id="{39549F75-E81E-42C9-A64B-104BAA40CF44}"/>
              </a:ext>
            </a:extLst>
          </p:cNvPr>
          <p:cNvCxnSpPr/>
          <p:nvPr/>
        </p:nvCxnSpPr>
        <p:spPr>
          <a:xfrm flipV="1">
            <a:off x="7559675" y="4090988"/>
            <a:ext cx="0" cy="18256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矩形 105">
            <a:extLst>
              <a:ext uri="{FF2B5EF4-FFF2-40B4-BE49-F238E27FC236}">
                <a16:creationId xmlns:a16="http://schemas.microsoft.com/office/drawing/2014/main" id="{0EF060B8-AE31-40E8-BEDD-05C2B7C1CBAD}"/>
              </a:ext>
            </a:extLst>
          </p:cNvPr>
          <p:cNvSpPr/>
          <p:nvPr/>
        </p:nvSpPr>
        <p:spPr>
          <a:xfrm>
            <a:off x="1752600" y="5105400"/>
            <a:ext cx="6083078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Highway Network automatically </a:t>
            </a:r>
          </a:p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determines the layers needed!</a:t>
            </a:r>
            <a:endParaRPr lang="zh-TW" altLang="en-US" sz="2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標題 1">
            <a:extLst>
              <a:ext uri="{FF2B5EF4-FFF2-40B4-BE49-F238E27FC236}">
                <a16:creationId xmlns:a16="http://schemas.microsoft.com/office/drawing/2014/main" id="{0B8F4DAC-EFF1-44EF-B562-21CB533724C7}"/>
              </a:ext>
            </a:extLst>
          </p:cNvPr>
          <p:cNvSpPr txBox="1">
            <a:spLocks/>
          </p:cNvSpPr>
          <p:nvPr/>
        </p:nvSpPr>
        <p:spPr bwMode="auto">
          <a:xfrm>
            <a:off x="152400" y="228600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TW" sz="3800">
                <a:solidFill>
                  <a:schemeClr val="tx2"/>
                </a:solidFill>
              </a:rPr>
              <a:t>Highway Network Experiments</a:t>
            </a:r>
            <a:endParaRPr lang="zh-TW" altLang="en-US" sz="3800">
              <a:solidFill>
                <a:schemeClr val="tx2"/>
              </a:solidFill>
            </a:endParaRPr>
          </a:p>
        </p:txBody>
      </p:sp>
      <p:pic>
        <p:nvPicPr>
          <p:cNvPr id="38914" name="圖片 3">
            <a:extLst>
              <a:ext uri="{FF2B5EF4-FFF2-40B4-BE49-F238E27FC236}">
                <a16:creationId xmlns:a16="http://schemas.microsoft.com/office/drawing/2014/main" id="{AE839D6F-AC8D-413C-86EB-BA40B3EBE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" y="2108200"/>
            <a:ext cx="914400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標題 1">
            <a:extLst>
              <a:ext uri="{FF2B5EF4-FFF2-40B4-BE49-F238E27FC236}">
                <a16:creationId xmlns:a16="http://schemas.microsoft.com/office/drawing/2014/main" id="{65284313-96B5-4463-9DD0-B42AB2E0E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/>
              <a:t>Grid LSTM</a:t>
            </a:r>
            <a:endParaRPr lang="zh-TW" altLang="en-US"/>
          </a:p>
        </p:txBody>
      </p:sp>
      <p:grpSp>
        <p:nvGrpSpPr>
          <p:cNvPr id="39938" name="群組 43">
            <a:extLst>
              <a:ext uri="{FF2B5EF4-FFF2-40B4-BE49-F238E27FC236}">
                <a16:creationId xmlns:a16="http://schemas.microsoft.com/office/drawing/2014/main" id="{F3693BB7-DF96-4C9D-8A42-55DF3E182B1A}"/>
              </a:ext>
            </a:extLst>
          </p:cNvPr>
          <p:cNvGrpSpPr>
            <a:grpSpLocks/>
          </p:cNvGrpSpPr>
          <p:nvPr/>
        </p:nvGrpSpPr>
        <p:grpSpPr bwMode="auto">
          <a:xfrm>
            <a:off x="558800" y="1887538"/>
            <a:ext cx="2981325" cy="3808412"/>
            <a:chOff x="672522" y="2089959"/>
            <a:chExt cx="2981764" cy="3808847"/>
          </a:xfrm>
        </p:grpSpPr>
        <p:sp>
          <p:nvSpPr>
            <p:cNvPr id="6" name="矩形 28">
              <a:extLst>
                <a:ext uri="{FF2B5EF4-FFF2-40B4-BE49-F238E27FC236}">
                  <a16:creationId xmlns:a16="http://schemas.microsoft.com/office/drawing/2014/main" id="{E2BC932A-4399-4B76-AE96-39B029123850}"/>
                </a:ext>
              </a:extLst>
            </p:cNvPr>
            <p:cNvSpPr/>
            <p:nvPr/>
          </p:nvSpPr>
          <p:spPr>
            <a:xfrm>
              <a:off x="1591820" y="2986998"/>
              <a:ext cx="1135229" cy="19988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800" dirty="0">
                  <a:solidFill>
                    <a:srgbClr val="000000"/>
                  </a:solidFill>
                </a:rPr>
                <a:t>LSTM</a:t>
              </a:r>
              <a:endParaRPr lang="zh-TW" altLang="en-US" sz="2800" dirty="0">
                <a:solidFill>
                  <a:srgbClr val="000000"/>
                </a:solidFill>
              </a:endParaRPr>
            </a:p>
          </p:txBody>
        </p:sp>
        <p:sp>
          <p:nvSpPr>
            <p:cNvPr id="7" name="矩形 29">
              <a:extLst>
                <a:ext uri="{FF2B5EF4-FFF2-40B4-BE49-F238E27FC236}">
                  <a16:creationId xmlns:a16="http://schemas.microsoft.com/office/drawing/2014/main" id="{1E0CD91D-E228-41E1-B67B-E6AF8602F1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522" y="2986998"/>
              <a:ext cx="508075" cy="931969"/>
            </a:xfrm>
            <a:prstGeom prst="rect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TW" altLang="en-US" sz="2800" baseline="3000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8" name="矩形 30">
              <a:extLst>
                <a:ext uri="{FF2B5EF4-FFF2-40B4-BE49-F238E27FC236}">
                  <a16:creationId xmlns:a16="http://schemas.microsoft.com/office/drawing/2014/main" id="{2D9D9CE8-61F0-45ED-BE05-D0DB1B1412DC}"/>
                </a:ext>
              </a:extLst>
            </p:cNvPr>
            <p:cNvSpPr/>
            <p:nvPr/>
          </p:nvSpPr>
          <p:spPr>
            <a:xfrm>
              <a:off x="1679145" y="2089959"/>
              <a:ext cx="930412" cy="46519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800" dirty="0">
                  <a:solidFill>
                    <a:srgbClr val="000000"/>
                  </a:solidFill>
                </a:rPr>
                <a:t>y</a:t>
              </a:r>
              <a:endParaRPr lang="zh-TW" altLang="en-US" sz="2800" baseline="30000" dirty="0">
                <a:solidFill>
                  <a:srgbClr val="000000"/>
                </a:solidFill>
              </a:endParaRPr>
            </a:p>
          </p:txBody>
        </p:sp>
        <p:sp>
          <p:nvSpPr>
            <p:cNvPr id="9" name="矩形 31">
              <a:extLst>
                <a:ext uri="{FF2B5EF4-FFF2-40B4-BE49-F238E27FC236}">
                  <a16:creationId xmlns:a16="http://schemas.microsoft.com/office/drawing/2014/main" id="{853129E2-2A74-4081-9067-269E1E5D5C8C}"/>
                </a:ext>
              </a:extLst>
            </p:cNvPr>
            <p:cNvSpPr/>
            <p:nvPr/>
          </p:nvSpPr>
          <p:spPr>
            <a:xfrm>
              <a:off x="1715664" y="5433616"/>
              <a:ext cx="931999" cy="46519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800" dirty="0">
                  <a:solidFill>
                    <a:schemeClr val="bg1"/>
                  </a:solidFill>
                </a:rPr>
                <a:t>x</a:t>
              </a:r>
              <a:endParaRPr lang="zh-TW" altLang="en-US" sz="2800" baseline="30000" dirty="0">
                <a:solidFill>
                  <a:schemeClr val="bg1"/>
                </a:solidFill>
              </a:endParaRPr>
            </a:p>
          </p:txBody>
        </p:sp>
        <p:cxnSp>
          <p:nvCxnSpPr>
            <p:cNvPr id="10" name="直線單箭頭接點 32">
              <a:extLst>
                <a:ext uri="{FF2B5EF4-FFF2-40B4-BE49-F238E27FC236}">
                  <a16:creationId xmlns:a16="http://schemas.microsoft.com/office/drawing/2014/main" id="{443FCA1D-4DF5-4AF0-A26F-D5CA5B5E55FD}"/>
                </a:ext>
              </a:extLst>
            </p:cNvPr>
            <p:cNvCxnSpPr>
              <a:cxnSpLocks/>
            </p:cNvCxnSpPr>
            <p:nvPr/>
          </p:nvCxnSpPr>
          <p:spPr>
            <a:xfrm>
              <a:off x="1180597" y="3485530"/>
              <a:ext cx="3889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33">
              <a:extLst>
                <a:ext uri="{FF2B5EF4-FFF2-40B4-BE49-F238E27FC236}">
                  <a16:creationId xmlns:a16="http://schemas.microsoft.com/office/drawing/2014/main" id="{372AE6E2-C3E5-4453-A806-7FB4BC1F59B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967325" y="2767105"/>
              <a:ext cx="38898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34">
              <a:extLst>
                <a:ext uri="{FF2B5EF4-FFF2-40B4-BE49-F238E27FC236}">
                  <a16:creationId xmlns:a16="http://schemas.microsoft.com/office/drawing/2014/main" id="{798E6E97-3728-4C1A-9200-A7BA1676998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003843" y="5237537"/>
              <a:ext cx="38898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35">
              <a:extLst>
                <a:ext uri="{FF2B5EF4-FFF2-40B4-BE49-F238E27FC236}">
                  <a16:creationId xmlns:a16="http://schemas.microsoft.com/office/drawing/2014/main" id="{20E9B144-2F23-4068-94F7-298FF24FD1A6}"/>
                </a:ext>
              </a:extLst>
            </p:cNvPr>
            <p:cNvSpPr/>
            <p:nvPr/>
          </p:nvSpPr>
          <p:spPr>
            <a:xfrm>
              <a:off x="680461" y="4053920"/>
              <a:ext cx="508075" cy="93196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sz="2800" baseline="30000" dirty="0"/>
            </a:p>
          </p:txBody>
        </p:sp>
        <p:cxnSp>
          <p:nvCxnSpPr>
            <p:cNvPr id="14" name="直線單箭頭接點 36">
              <a:extLst>
                <a:ext uri="{FF2B5EF4-FFF2-40B4-BE49-F238E27FC236}">
                  <a16:creationId xmlns:a16="http://schemas.microsoft.com/office/drawing/2014/main" id="{937234A6-93CA-4D43-883C-1F6CD2393C45}"/>
                </a:ext>
              </a:extLst>
            </p:cNvPr>
            <p:cNvCxnSpPr>
              <a:cxnSpLocks/>
            </p:cNvCxnSpPr>
            <p:nvPr/>
          </p:nvCxnSpPr>
          <p:spPr>
            <a:xfrm>
              <a:off x="1188536" y="4576268"/>
              <a:ext cx="39058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單箭頭接點 37">
              <a:extLst>
                <a:ext uri="{FF2B5EF4-FFF2-40B4-BE49-F238E27FC236}">
                  <a16:creationId xmlns:a16="http://schemas.microsoft.com/office/drawing/2014/main" id="{67D8F64D-E64F-40E3-9A41-9BE7EF9A9522}"/>
                </a:ext>
              </a:extLst>
            </p:cNvPr>
            <p:cNvCxnSpPr>
              <a:cxnSpLocks/>
            </p:cNvCxnSpPr>
            <p:nvPr/>
          </p:nvCxnSpPr>
          <p:spPr>
            <a:xfrm>
              <a:off x="2717523" y="3485530"/>
              <a:ext cx="39058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38">
              <a:extLst>
                <a:ext uri="{FF2B5EF4-FFF2-40B4-BE49-F238E27FC236}">
                  <a16:creationId xmlns:a16="http://schemas.microsoft.com/office/drawing/2014/main" id="{A0EE2D73-7F22-400B-ACBA-05312324373B}"/>
                </a:ext>
              </a:extLst>
            </p:cNvPr>
            <p:cNvCxnSpPr>
              <a:cxnSpLocks/>
            </p:cNvCxnSpPr>
            <p:nvPr/>
          </p:nvCxnSpPr>
          <p:spPr>
            <a:xfrm>
              <a:off x="2727049" y="4576268"/>
              <a:ext cx="3889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39">
              <a:extLst>
                <a:ext uri="{FF2B5EF4-FFF2-40B4-BE49-F238E27FC236}">
                  <a16:creationId xmlns:a16="http://schemas.microsoft.com/office/drawing/2014/main" id="{A34ADC9E-E3BE-44A7-B87A-92BBB8545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8273" y="3012401"/>
              <a:ext cx="508075" cy="931969"/>
            </a:xfrm>
            <a:prstGeom prst="rect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 sz="2800">
                  <a:solidFill>
                    <a:srgbClr val="000000"/>
                  </a:solidFill>
                </a:rPr>
                <a:t>c</a:t>
              </a:r>
              <a:r>
                <a:rPr lang="en-US" altLang="zh-TW" sz="2800" baseline="30000">
                  <a:solidFill>
                    <a:srgbClr val="000000"/>
                  </a:solidFill>
                </a:rPr>
                <a:t>’</a:t>
              </a:r>
              <a:endParaRPr lang="zh-TW" altLang="en-US" sz="2800" baseline="30000">
                <a:solidFill>
                  <a:srgbClr val="000000"/>
                </a:solidFill>
              </a:endParaRPr>
            </a:p>
          </p:txBody>
        </p:sp>
        <p:sp>
          <p:nvSpPr>
            <p:cNvPr id="18" name="矩形 40">
              <a:extLst>
                <a:ext uri="{FF2B5EF4-FFF2-40B4-BE49-F238E27FC236}">
                  <a16:creationId xmlns:a16="http://schemas.microsoft.com/office/drawing/2014/main" id="{0F9CEB83-6945-4CD9-9D99-7BC63B1EF4D7}"/>
                </a:ext>
              </a:extLst>
            </p:cNvPr>
            <p:cNvSpPr/>
            <p:nvPr/>
          </p:nvSpPr>
          <p:spPr>
            <a:xfrm>
              <a:off x="3146211" y="4079323"/>
              <a:ext cx="508075" cy="93038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 sz="2800">
                  <a:solidFill>
                    <a:srgbClr val="000000"/>
                  </a:solidFill>
                </a:rPr>
                <a:t>h</a:t>
              </a:r>
              <a:r>
                <a:rPr lang="en-US" altLang="zh-TW" sz="2800" baseline="30000">
                  <a:solidFill>
                    <a:srgbClr val="000000"/>
                  </a:solidFill>
                </a:rPr>
                <a:t>’</a:t>
              </a:r>
              <a:endParaRPr lang="zh-TW" altLang="en-US" sz="2800" baseline="30000">
                <a:solidFill>
                  <a:srgbClr val="000000"/>
                </a:solidFill>
              </a:endParaRPr>
            </a:p>
          </p:txBody>
        </p:sp>
        <p:sp>
          <p:nvSpPr>
            <p:cNvPr id="39981" name="矩形 41">
              <a:extLst>
                <a:ext uri="{FF2B5EF4-FFF2-40B4-BE49-F238E27FC236}">
                  <a16:creationId xmlns:a16="http://schemas.microsoft.com/office/drawing/2014/main" id="{1A380754-9D1C-45E7-BEC1-F14857ECA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824" y="4282847"/>
              <a:ext cx="38436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 sz="2800">
                  <a:solidFill>
                    <a:srgbClr val="000000"/>
                  </a:solidFill>
                </a:rPr>
                <a:t>h</a:t>
              </a:r>
              <a:endParaRPr lang="zh-TW" altLang="en-US" sz="2800" baseline="30000">
                <a:solidFill>
                  <a:srgbClr val="000000"/>
                </a:solidFill>
              </a:endParaRPr>
            </a:p>
          </p:txBody>
        </p:sp>
        <p:sp>
          <p:nvSpPr>
            <p:cNvPr id="39982" name="矩形 42">
              <a:extLst>
                <a:ext uri="{FF2B5EF4-FFF2-40B4-BE49-F238E27FC236}">
                  <a16:creationId xmlns:a16="http://schemas.microsoft.com/office/drawing/2014/main" id="{D662249A-B373-45F6-B4FF-368E77F06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507" y="3216578"/>
              <a:ext cx="33695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 sz="2800"/>
                <a:t>c</a:t>
              </a:r>
              <a:endParaRPr lang="zh-TW" altLang="en-US" sz="2800" baseline="30000"/>
            </a:p>
          </p:txBody>
        </p:sp>
      </p:grpSp>
      <p:sp>
        <p:nvSpPr>
          <p:cNvPr id="21" name="矩形 45">
            <a:extLst>
              <a:ext uri="{FF2B5EF4-FFF2-40B4-BE49-F238E27FC236}">
                <a16:creationId xmlns:a16="http://schemas.microsoft.com/office/drawing/2014/main" id="{4B856BB6-E7A7-4D9F-9F54-FC045C78A9CA}"/>
              </a:ext>
            </a:extLst>
          </p:cNvPr>
          <p:cNvSpPr/>
          <p:nvPr/>
        </p:nvSpPr>
        <p:spPr>
          <a:xfrm>
            <a:off x="5518150" y="2822575"/>
            <a:ext cx="2132013" cy="1997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FF0000"/>
                </a:solidFill>
              </a:rPr>
              <a:t>Grid</a:t>
            </a:r>
          </a:p>
          <a:p>
            <a:pPr algn="ctr">
              <a:defRPr/>
            </a:pPr>
            <a:r>
              <a:rPr lang="en-US" altLang="zh-TW" sz="2800" dirty="0">
                <a:solidFill>
                  <a:srgbClr val="FF0000"/>
                </a:solidFill>
              </a:rPr>
              <a:t>LSTM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22" name="矩形 46">
            <a:extLst>
              <a:ext uri="{FF2B5EF4-FFF2-40B4-BE49-F238E27FC236}">
                <a16:creationId xmlns:a16="http://schemas.microsoft.com/office/drawing/2014/main" id="{43A39933-7393-4CAC-8C76-A534FEAC61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7400" y="2822575"/>
            <a:ext cx="508000" cy="930275"/>
          </a:xfrm>
          <a:prstGeom prst="rect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 sz="2800" baseline="30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cxnSp>
        <p:nvCxnSpPr>
          <p:cNvPr id="23" name="直線單箭頭接點 49">
            <a:extLst>
              <a:ext uri="{FF2B5EF4-FFF2-40B4-BE49-F238E27FC236}">
                <a16:creationId xmlns:a16="http://schemas.microsoft.com/office/drawing/2014/main" id="{EE09A447-E2CA-4A2E-84C1-71B4E90237D9}"/>
              </a:ext>
            </a:extLst>
          </p:cNvPr>
          <p:cNvCxnSpPr>
            <a:cxnSpLocks/>
          </p:cNvCxnSpPr>
          <p:nvPr/>
        </p:nvCxnSpPr>
        <p:spPr>
          <a:xfrm>
            <a:off x="5105400" y="3319463"/>
            <a:ext cx="3905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52">
            <a:extLst>
              <a:ext uri="{FF2B5EF4-FFF2-40B4-BE49-F238E27FC236}">
                <a16:creationId xmlns:a16="http://schemas.microsoft.com/office/drawing/2014/main" id="{3A80EBDE-FB79-4FB4-9B01-1EAE670D053A}"/>
              </a:ext>
            </a:extLst>
          </p:cNvPr>
          <p:cNvSpPr/>
          <p:nvPr/>
        </p:nvSpPr>
        <p:spPr>
          <a:xfrm>
            <a:off x="4606925" y="3887788"/>
            <a:ext cx="508000" cy="9318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2800" baseline="30000" dirty="0"/>
          </a:p>
        </p:txBody>
      </p:sp>
      <p:cxnSp>
        <p:nvCxnSpPr>
          <p:cNvPr id="25" name="直線單箭頭接點 53">
            <a:extLst>
              <a:ext uri="{FF2B5EF4-FFF2-40B4-BE49-F238E27FC236}">
                <a16:creationId xmlns:a16="http://schemas.microsoft.com/office/drawing/2014/main" id="{AA97B062-CFD0-4C1E-A437-D1E620B99BE5}"/>
              </a:ext>
            </a:extLst>
          </p:cNvPr>
          <p:cNvCxnSpPr>
            <a:cxnSpLocks/>
          </p:cNvCxnSpPr>
          <p:nvPr/>
        </p:nvCxnSpPr>
        <p:spPr>
          <a:xfrm>
            <a:off x="5114925" y="4411663"/>
            <a:ext cx="3889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54">
            <a:extLst>
              <a:ext uri="{FF2B5EF4-FFF2-40B4-BE49-F238E27FC236}">
                <a16:creationId xmlns:a16="http://schemas.microsoft.com/office/drawing/2014/main" id="{205DBC0A-7DC0-48DA-9BF4-719377BAAC0E}"/>
              </a:ext>
            </a:extLst>
          </p:cNvPr>
          <p:cNvCxnSpPr>
            <a:cxnSpLocks/>
          </p:cNvCxnSpPr>
          <p:nvPr/>
        </p:nvCxnSpPr>
        <p:spPr>
          <a:xfrm>
            <a:off x="7661275" y="3282950"/>
            <a:ext cx="3905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55">
            <a:extLst>
              <a:ext uri="{FF2B5EF4-FFF2-40B4-BE49-F238E27FC236}">
                <a16:creationId xmlns:a16="http://schemas.microsoft.com/office/drawing/2014/main" id="{7929C88B-ADE5-4E5B-9415-36D27C670C49}"/>
              </a:ext>
            </a:extLst>
          </p:cNvPr>
          <p:cNvCxnSpPr>
            <a:cxnSpLocks/>
          </p:cNvCxnSpPr>
          <p:nvPr/>
        </p:nvCxnSpPr>
        <p:spPr>
          <a:xfrm>
            <a:off x="7670800" y="4373563"/>
            <a:ext cx="3889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56">
            <a:extLst>
              <a:ext uri="{FF2B5EF4-FFF2-40B4-BE49-F238E27FC236}">
                <a16:creationId xmlns:a16="http://schemas.microsoft.com/office/drawing/2014/main" id="{E6C17276-945D-4583-888B-6103AF1DF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1963" y="2809875"/>
            <a:ext cx="508000" cy="930275"/>
          </a:xfrm>
          <a:prstGeom prst="rect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>
                <a:solidFill>
                  <a:srgbClr val="000000"/>
                </a:solidFill>
              </a:rPr>
              <a:t>c</a:t>
            </a:r>
            <a:r>
              <a:rPr lang="en-US" altLang="zh-TW" sz="2800" baseline="30000">
                <a:solidFill>
                  <a:srgbClr val="000000"/>
                </a:solidFill>
              </a:rPr>
              <a:t>’</a:t>
            </a:r>
            <a:endParaRPr lang="zh-TW" altLang="en-US" sz="2800" baseline="30000">
              <a:solidFill>
                <a:srgbClr val="000000"/>
              </a:solidFill>
            </a:endParaRPr>
          </a:p>
        </p:txBody>
      </p:sp>
      <p:sp>
        <p:nvSpPr>
          <p:cNvPr id="29" name="矩形 57">
            <a:extLst>
              <a:ext uri="{FF2B5EF4-FFF2-40B4-BE49-F238E27FC236}">
                <a16:creationId xmlns:a16="http://schemas.microsoft.com/office/drawing/2014/main" id="{C4681556-3242-4E7D-8571-759ACC4632C2}"/>
              </a:ext>
            </a:extLst>
          </p:cNvPr>
          <p:cNvSpPr/>
          <p:nvPr/>
        </p:nvSpPr>
        <p:spPr>
          <a:xfrm>
            <a:off x="8089900" y="3875088"/>
            <a:ext cx="508000" cy="9318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>
                <a:solidFill>
                  <a:srgbClr val="000000"/>
                </a:solidFill>
              </a:rPr>
              <a:t>h</a:t>
            </a:r>
            <a:r>
              <a:rPr lang="en-US" altLang="zh-TW" sz="2800" baseline="30000">
                <a:solidFill>
                  <a:srgbClr val="000000"/>
                </a:solidFill>
              </a:rPr>
              <a:t>’</a:t>
            </a:r>
            <a:endParaRPr lang="zh-TW" altLang="en-US" sz="2800" baseline="30000">
              <a:solidFill>
                <a:srgbClr val="000000"/>
              </a:solidFill>
            </a:endParaRPr>
          </a:p>
        </p:txBody>
      </p:sp>
      <p:sp>
        <p:nvSpPr>
          <p:cNvPr id="30" name="矩形 58">
            <a:extLst>
              <a:ext uri="{FF2B5EF4-FFF2-40B4-BE49-F238E27FC236}">
                <a16:creationId xmlns:a16="http://schemas.microsoft.com/office/drawing/2014/main" id="{3EAFDD4E-EA31-499F-BA33-71E10C8C8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3763" y="4117975"/>
            <a:ext cx="38576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/>
              <a:t>h</a:t>
            </a:r>
            <a:endParaRPr lang="zh-TW" altLang="en-US" sz="2800" baseline="30000"/>
          </a:p>
        </p:txBody>
      </p:sp>
      <p:sp>
        <p:nvSpPr>
          <p:cNvPr id="31" name="矩形 59">
            <a:extLst>
              <a:ext uri="{FF2B5EF4-FFF2-40B4-BE49-F238E27FC236}">
                <a16:creationId xmlns:a16="http://schemas.microsoft.com/office/drawing/2014/main" id="{9DE5CEDA-A524-4C6F-93B4-BAF5B35C9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2650" y="3051175"/>
            <a:ext cx="3365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/>
              <a:t>c</a:t>
            </a:r>
            <a:endParaRPr lang="zh-TW" altLang="en-US" sz="2800" baseline="30000"/>
          </a:p>
        </p:txBody>
      </p:sp>
      <p:sp>
        <p:nvSpPr>
          <p:cNvPr id="32" name="文字方塊 60">
            <a:extLst>
              <a:ext uri="{FF2B5EF4-FFF2-40B4-BE49-F238E27FC236}">
                <a16:creationId xmlns:a16="http://schemas.microsoft.com/office/drawing/2014/main" id="{DF5F7F19-FF62-4CFF-BB47-3C42FEB299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1325" y="887413"/>
            <a:ext cx="268922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Memory for both </a:t>
            </a:r>
            <a:r>
              <a:rPr lang="en-US" altLang="zh-TW" b="1" i="1" u="sng"/>
              <a:t>time</a:t>
            </a:r>
            <a:r>
              <a:rPr lang="en-US" altLang="zh-TW"/>
              <a:t> and </a:t>
            </a:r>
            <a:r>
              <a:rPr lang="en-US" altLang="zh-TW" b="1" i="1" u="sng"/>
              <a:t>depth</a:t>
            </a:r>
            <a:endParaRPr lang="zh-TW" altLang="en-US" b="1" i="1" u="sng"/>
          </a:p>
        </p:txBody>
      </p:sp>
      <p:sp>
        <p:nvSpPr>
          <p:cNvPr id="33" name="矩形 61">
            <a:extLst>
              <a:ext uri="{FF2B5EF4-FFF2-40B4-BE49-F238E27FC236}">
                <a16:creationId xmlns:a16="http://schemas.microsoft.com/office/drawing/2014/main" id="{C12BBECB-A2BC-4534-84B9-BFFE557D65C8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5815807" y="5025231"/>
            <a:ext cx="508000" cy="931863"/>
          </a:xfrm>
          <a:prstGeom prst="rect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 sz="2800" baseline="30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cxnSp>
        <p:nvCxnSpPr>
          <p:cNvPr id="34" name="直線單箭頭接點 62">
            <a:extLst>
              <a:ext uri="{FF2B5EF4-FFF2-40B4-BE49-F238E27FC236}">
                <a16:creationId xmlns:a16="http://schemas.microsoft.com/office/drawing/2014/main" id="{C1D2DE1F-B3C0-442F-94C9-FCA3515BA09A}"/>
              </a:ext>
            </a:extLst>
          </p:cNvPr>
          <p:cNvCxnSpPr>
            <a:cxnSpLocks/>
          </p:cNvCxnSpPr>
          <p:nvPr/>
        </p:nvCxnSpPr>
        <p:spPr>
          <a:xfrm rot="16200000">
            <a:off x="5907881" y="5042694"/>
            <a:ext cx="3889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63">
            <a:extLst>
              <a:ext uri="{FF2B5EF4-FFF2-40B4-BE49-F238E27FC236}">
                <a16:creationId xmlns:a16="http://schemas.microsoft.com/office/drawing/2014/main" id="{01FC6426-1BA9-4C28-B6F4-F374AD06AB58}"/>
              </a:ext>
            </a:extLst>
          </p:cNvPr>
          <p:cNvSpPr/>
          <p:nvPr/>
        </p:nvSpPr>
        <p:spPr>
          <a:xfrm rot="16200000">
            <a:off x="6882607" y="5017293"/>
            <a:ext cx="508000" cy="93186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2800" baseline="30000" dirty="0"/>
          </a:p>
        </p:txBody>
      </p:sp>
      <p:cxnSp>
        <p:nvCxnSpPr>
          <p:cNvPr id="36" name="直線單箭頭接點 64">
            <a:extLst>
              <a:ext uri="{FF2B5EF4-FFF2-40B4-BE49-F238E27FC236}">
                <a16:creationId xmlns:a16="http://schemas.microsoft.com/office/drawing/2014/main" id="{7C49DB10-D3B2-4D21-A9CB-8F28E1C0E8DF}"/>
              </a:ext>
            </a:extLst>
          </p:cNvPr>
          <p:cNvCxnSpPr>
            <a:cxnSpLocks/>
          </p:cNvCxnSpPr>
          <p:nvPr/>
        </p:nvCxnSpPr>
        <p:spPr>
          <a:xfrm rot="16200000">
            <a:off x="6956425" y="5033963"/>
            <a:ext cx="3905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65">
            <a:extLst>
              <a:ext uri="{FF2B5EF4-FFF2-40B4-BE49-F238E27FC236}">
                <a16:creationId xmlns:a16="http://schemas.microsoft.com/office/drawing/2014/main" id="{8BBECFA4-461C-48EA-9E91-3583F4875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9125" y="5227638"/>
            <a:ext cx="3841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>
                <a:solidFill>
                  <a:srgbClr val="000000"/>
                </a:solidFill>
              </a:rPr>
              <a:t>b</a:t>
            </a:r>
            <a:endParaRPr lang="zh-TW" altLang="en-US" sz="2800" baseline="30000">
              <a:solidFill>
                <a:srgbClr val="000000"/>
              </a:solidFill>
            </a:endParaRPr>
          </a:p>
        </p:txBody>
      </p:sp>
      <p:sp>
        <p:nvSpPr>
          <p:cNvPr id="38" name="矩形 66">
            <a:extLst>
              <a:ext uri="{FF2B5EF4-FFF2-40B4-BE49-F238E27FC236}">
                <a16:creationId xmlns:a16="http://schemas.microsoft.com/office/drawing/2014/main" id="{56E44198-18EA-4F1E-A455-229E6B273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6613" y="5221288"/>
            <a:ext cx="35718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/>
              <a:t>a</a:t>
            </a:r>
            <a:endParaRPr lang="zh-TW" altLang="en-US" sz="2800" baseline="30000"/>
          </a:p>
        </p:txBody>
      </p:sp>
      <p:grpSp>
        <p:nvGrpSpPr>
          <p:cNvPr id="39" name="群組 73">
            <a:extLst>
              <a:ext uri="{FF2B5EF4-FFF2-40B4-BE49-F238E27FC236}">
                <a16:creationId xmlns:a16="http://schemas.microsoft.com/office/drawing/2014/main" id="{27EACB44-7B64-4025-B1C2-E1165CBBF2DF}"/>
              </a:ext>
            </a:extLst>
          </p:cNvPr>
          <p:cNvGrpSpPr>
            <a:grpSpLocks/>
          </p:cNvGrpSpPr>
          <p:nvPr/>
        </p:nvGrpSpPr>
        <p:grpSpPr bwMode="auto">
          <a:xfrm>
            <a:off x="5584825" y="1860550"/>
            <a:ext cx="1998663" cy="530225"/>
            <a:chOff x="5481230" y="5576606"/>
            <a:chExt cx="1997602" cy="530061"/>
          </a:xfrm>
        </p:grpSpPr>
        <p:sp>
          <p:nvSpPr>
            <p:cNvPr id="40" name="矩形 69">
              <a:extLst>
                <a:ext uri="{FF2B5EF4-FFF2-40B4-BE49-F238E27FC236}">
                  <a16:creationId xmlns:a16="http://schemas.microsoft.com/office/drawing/2014/main" id="{85D0057C-009E-47BE-A255-078459E460E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5692993" y="5380713"/>
              <a:ext cx="507843" cy="931368"/>
            </a:xfrm>
            <a:prstGeom prst="rect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TW" altLang="en-US" sz="2800" baseline="3000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41" name="矩形 70">
              <a:extLst>
                <a:ext uri="{FF2B5EF4-FFF2-40B4-BE49-F238E27FC236}">
                  <a16:creationId xmlns:a16="http://schemas.microsoft.com/office/drawing/2014/main" id="{EC352E3A-C7D4-43FF-8105-71B6B15D76A0}"/>
                </a:ext>
              </a:extLst>
            </p:cNvPr>
            <p:cNvSpPr/>
            <p:nvPr/>
          </p:nvSpPr>
          <p:spPr>
            <a:xfrm rot="16200000">
              <a:off x="6759227" y="5372778"/>
              <a:ext cx="507843" cy="931368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sz="2800" baseline="30000" dirty="0"/>
            </a:p>
          </p:txBody>
        </p:sp>
        <p:sp>
          <p:nvSpPr>
            <p:cNvPr id="39966" name="矩形 71">
              <a:extLst>
                <a:ext uri="{FF2B5EF4-FFF2-40B4-BE49-F238E27FC236}">
                  <a16:creationId xmlns:a16="http://schemas.microsoft.com/office/drawing/2014/main" id="{66B52482-7272-446D-B31D-87789D564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6229" y="5583447"/>
              <a:ext cx="46358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 sz="2800">
                  <a:solidFill>
                    <a:srgbClr val="000000"/>
                  </a:solidFill>
                </a:rPr>
                <a:t>b’</a:t>
              </a:r>
              <a:endParaRPr lang="zh-TW" altLang="en-US" sz="2800" baseline="30000">
                <a:solidFill>
                  <a:srgbClr val="000000"/>
                </a:solidFill>
              </a:endParaRPr>
            </a:p>
          </p:txBody>
        </p:sp>
        <p:sp>
          <p:nvSpPr>
            <p:cNvPr id="39967" name="矩形 72">
              <a:extLst>
                <a:ext uri="{FF2B5EF4-FFF2-40B4-BE49-F238E27FC236}">
                  <a16:creationId xmlns:a16="http://schemas.microsoft.com/office/drawing/2014/main" id="{28E05A2D-C00C-43F3-A0AE-08839FCB96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777" y="5576606"/>
              <a:ext cx="44595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 sz="2800"/>
                <a:t>a’</a:t>
              </a:r>
              <a:endParaRPr lang="zh-TW" altLang="en-US" sz="2800" baseline="30000"/>
            </a:p>
          </p:txBody>
        </p:sp>
      </p:grpSp>
      <p:cxnSp>
        <p:nvCxnSpPr>
          <p:cNvPr id="44" name="直線單箭頭接點 74">
            <a:extLst>
              <a:ext uri="{FF2B5EF4-FFF2-40B4-BE49-F238E27FC236}">
                <a16:creationId xmlns:a16="http://schemas.microsoft.com/office/drawing/2014/main" id="{CFDD3E4F-C5AE-421F-B372-5952D31B7E1D}"/>
              </a:ext>
            </a:extLst>
          </p:cNvPr>
          <p:cNvCxnSpPr>
            <a:cxnSpLocks/>
          </p:cNvCxnSpPr>
          <p:nvPr/>
        </p:nvCxnSpPr>
        <p:spPr>
          <a:xfrm rot="16200000">
            <a:off x="5873750" y="2593976"/>
            <a:ext cx="3905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75">
            <a:extLst>
              <a:ext uri="{FF2B5EF4-FFF2-40B4-BE49-F238E27FC236}">
                <a16:creationId xmlns:a16="http://schemas.microsoft.com/office/drawing/2014/main" id="{80CF9BBF-0EE1-4639-B376-B7FF9C54688D}"/>
              </a:ext>
            </a:extLst>
          </p:cNvPr>
          <p:cNvCxnSpPr>
            <a:cxnSpLocks/>
          </p:cNvCxnSpPr>
          <p:nvPr/>
        </p:nvCxnSpPr>
        <p:spPr>
          <a:xfrm rot="16200000">
            <a:off x="6922294" y="2585244"/>
            <a:ext cx="3889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3">
            <a:extLst>
              <a:ext uri="{FF2B5EF4-FFF2-40B4-BE49-F238E27FC236}">
                <a16:creationId xmlns:a16="http://schemas.microsoft.com/office/drawing/2014/main" id="{5F03FA5F-EFA9-4D63-BAA9-D0417E4739D8}"/>
              </a:ext>
            </a:extLst>
          </p:cNvPr>
          <p:cNvCxnSpPr>
            <a:cxnSpLocks/>
          </p:cNvCxnSpPr>
          <p:nvPr/>
        </p:nvCxnSpPr>
        <p:spPr>
          <a:xfrm>
            <a:off x="4194175" y="6008688"/>
            <a:ext cx="4403725" cy="0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7">
            <a:extLst>
              <a:ext uri="{FF2B5EF4-FFF2-40B4-BE49-F238E27FC236}">
                <a16:creationId xmlns:a16="http://schemas.microsoft.com/office/drawing/2014/main" id="{11628E2A-83D8-4C82-859B-67A1FD777470}"/>
              </a:ext>
            </a:extLst>
          </p:cNvPr>
          <p:cNvCxnSpPr>
            <a:cxnSpLocks/>
          </p:cNvCxnSpPr>
          <p:nvPr/>
        </p:nvCxnSpPr>
        <p:spPr>
          <a:xfrm flipH="1" flipV="1">
            <a:off x="4213225" y="1905000"/>
            <a:ext cx="0" cy="4103688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6">
            <a:extLst>
              <a:ext uri="{FF2B5EF4-FFF2-40B4-BE49-F238E27FC236}">
                <a16:creationId xmlns:a16="http://schemas.microsoft.com/office/drawing/2014/main" id="{637B3FAA-388F-45DA-B28A-ECD3ED506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6763" y="6008688"/>
            <a:ext cx="16795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time</a:t>
            </a:r>
            <a:endParaRPr lang="zh-TW" altLang="en-US"/>
          </a:p>
        </p:txBody>
      </p:sp>
      <p:sp>
        <p:nvSpPr>
          <p:cNvPr id="49" name="文字方塊 50">
            <a:extLst>
              <a:ext uri="{FF2B5EF4-FFF2-40B4-BE49-F238E27FC236}">
                <a16:creationId xmlns:a16="http://schemas.microsoft.com/office/drawing/2014/main" id="{56F51130-67BA-4FCB-BD41-0DEF2EF2BA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6175" y="1443038"/>
            <a:ext cx="1054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depth</a:t>
            </a: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4" grpId="0" animBg="1"/>
      <p:bldP spid="28" grpId="0" animBg="1"/>
      <p:bldP spid="29" grpId="0" animBg="1"/>
      <p:bldP spid="30" grpId="0"/>
      <p:bldP spid="31" grpId="0"/>
      <p:bldP spid="32" grpId="0"/>
      <p:bldP spid="33" grpId="0" animBg="1"/>
      <p:bldP spid="35" grpId="0" animBg="1"/>
      <p:bldP spid="37" grpId="0"/>
      <p:bldP spid="38" grpId="0"/>
      <p:bldP spid="48" grpId="0"/>
      <p:bldP spid="4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C71FA5A7-BBAD-48A3-95CD-410DE1F0F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2819400" cy="1143000"/>
          </a:xfrm>
        </p:spPr>
        <p:txBody>
          <a:bodyPr/>
          <a:lstStyle/>
          <a:p>
            <a:r>
              <a:rPr lang="en-US" altLang="en-US"/>
              <a:t>Grid LSTM</a:t>
            </a:r>
          </a:p>
        </p:txBody>
      </p:sp>
      <p:grpSp>
        <p:nvGrpSpPr>
          <p:cNvPr id="40962" name="群組 2">
            <a:extLst>
              <a:ext uri="{FF2B5EF4-FFF2-40B4-BE49-F238E27FC236}">
                <a16:creationId xmlns:a16="http://schemas.microsoft.com/office/drawing/2014/main" id="{64433B8A-D113-422D-90CB-ACCAD4DA0713}"/>
              </a:ext>
            </a:extLst>
          </p:cNvPr>
          <p:cNvGrpSpPr>
            <a:grpSpLocks/>
          </p:cNvGrpSpPr>
          <p:nvPr/>
        </p:nvGrpSpPr>
        <p:grpSpPr bwMode="auto">
          <a:xfrm>
            <a:off x="12700" y="2014538"/>
            <a:ext cx="4000500" cy="3889375"/>
            <a:chOff x="336175" y="1949786"/>
            <a:chExt cx="3999776" cy="3890181"/>
          </a:xfrm>
        </p:grpSpPr>
        <p:sp>
          <p:nvSpPr>
            <p:cNvPr id="6" name="矩形 3">
              <a:extLst>
                <a:ext uri="{FF2B5EF4-FFF2-40B4-BE49-F238E27FC236}">
                  <a16:creationId xmlns:a16="http://schemas.microsoft.com/office/drawing/2014/main" id="{63C98E3B-3A56-43A0-AE28-04BB3A54EB34}"/>
                </a:ext>
              </a:extLst>
            </p:cNvPr>
            <p:cNvSpPr/>
            <p:nvPr/>
          </p:nvSpPr>
          <p:spPr>
            <a:xfrm>
              <a:off x="1255172" y="2910422"/>
              <a:ext cx="2133214" cy="19974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800" dirty="0">
                  <a:solidFill>
                    <a:srgbClr val="000000"/>
                  </a:solidFill>
                </a:rPr>
                <a:t>Grid</a:t>
              </a:r>
            </a:p>
            <a:p>
              <a:pPr algn="ctr">
                <a:defRPr/>
              </a:pPr>
              <a:r>
                <a:rPr lang="en-US" altLang="zh-TW" sz="2800" dirty="0">
                  <a:solidFill>
                    <a:srgbClr val="000000"/>
                  </a:solidFill>
                </a:rPr>
                <a:t>LSTM</a:t>
              </a:r>
              <a:endParaRPr lang="zh-TW" altLang="en-US" sz="2800" dirty="0">
                <a:solidFill>
                  <a:srgbClr val="000000"/>
                </a:solidFill>
              </a:endParaRPr>
            </a:p>
          </p:txBody>
        </p:sp>
        <p:sp>
          <p:nvSpPr>
            <p:cNvPr id="7" name="矩形 4">
              <a:extLst>
                <a:ext uri="{FF2B5EF4-FFF2-40B4-BE49-F238E27FC236}">
                  <a16:creationId xmlns:a16="http://schemas.microsoft.com/office/drawing/2014/main" id="{22305638-7AEA-4A10-9C95-C5492D7C6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175" y="2910422"/>
              <a:ext cx="507908" cy="932056"/>
            </a:xfrm>
            <a:prstGeom prst="rect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TW" altLang="en-US" sz="2800" baseline="3000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cxnSp>
          <p:nvCxnSpPr>
            <p:cNvPr id="8" name="直線單箭頭接點 5">
              <a:extLst>
                <a:ext uri="{FF2B5EF4-FFF2-40B4-BE49-F238E27FC236}">
                  <a16:creationId xmlns:a16="http://schemas.microsoft.com/office/drawing/2014/main" id="{F3427914-EEA4-4C57-BFBB-DCAE6B7EF872}"/>
                </a:ext>
              </a:extLst>
            </p:cNvPr>
            <p:cNvCxnSpPr>
              <a:cxnSpLocks/>
            </p:cNvCxnSpPr>
            <p:nvPr/>
          </p:nvCxnSpPr>
          <p:spPr>
            <a:xfrm>
              <a:off x="844083" y="3409000"/>
              <a:ext cx="3888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6">
              <a:extLst>
                <a:ext uri="{FF2B5EF4-FFF2-40B4-BE49-F238E27FC236}">
                  <a16:creationId xmlns:a16="http://schemas.microsoft.com/office/drawing/2014/main" id="{06271C7F-ACE6-4D61-88A5-255A3DFE6D14}"/>
                </a:ext>
              </a:extLst>
            </p:cNvPr>
            <p:cNvSpPr/>
            <p:nvPr/>
          </p:nvSpPr>
          <p:spPr>
            <a:xfrm>
              <a:off x="344112" y="3977443"/>
              <a:ext cx="507908" cy="930468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sz="2800" baseline="30000" dirty="0"/>
            </a:p>
          </p:txBody>
        </p:sp>
        <p:cxnSp>
          <p:nvCxnSpPr>
            <p:cNvPr id="10" name="直線單箭頭接點 7">
              <a:extLst>
                <a:ext uri="{FF2B5EF4-FFF2-40B4-BE49-F238E27FC236}">
                  <a16:creationId xmlns:a16="http://schemas.microsoft.com/office/drawing/2014/main" id="{9F46773C-9C8C-4AD3-851B-EA509051CA55}"/>
                </a:ext>
              </a:extLst>
            </p:cNvPr>
            <p:cNvCxnSpPr>
              <a:cxnSpLocks/>
            </p:cNvCxnSpPr>
            <p:nvPr/>
          </p:nvCxnSpPr>
          <p:spPr>
            <a:xfrm>
              <a:off x="852020" y="4499839"/>
              <a:ext cx="39045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8">
              <a:extLst>
                <a:ext uri="{FF2B5EF4-FFF2-40B4-BE49-F238E27FC236}">
                  <a16:creationId xmlns:a16="http://schemas.microsoft.com/office/drawing/2014/main" id="{D32CDC0F-20AB-4283-84ED-AA97E213C294}"/>
                </a:ext>
              </a:extLst>
            </p:cNvPr>
            <p:cNvCxnSpPr>
              <a:cxnSpLocks/>
            </p:cNvCxnSpPr>
            <p:nvPr/>
          </p:nvCxnSpPr>
          <p:spPr>
            <a:xfrm>
              <a:off x="3399496" y="3370892"/>
              <a:ext cx="3888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9">
              <a:extLst>
                <a:ext uri="{FF2B5EF4-FFF2-40B4-BE49-F238E27FC236}">
                  <a16:creationId xmlns:a16="http://schemas.microsoft.com/office/drawing/2014/main" id="{FC0857B4-790C-4F9B-8347-C24D5872E8E5}"/>
                </a:ext>
              </a:extLst>
            </p:cNvPr>
            <p:cNvCxnSpPr>
              <a:cxnSpLocks/>
            </p:cNvCxnSpPr>
            <p:nvPr/>
          </p:nvCxnSpPr>
          <p:spPr>
            <a:xfrm>
              <a:off x="3407432" y="4463319"/>
              <a:ext cx="39045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0">
              <a:extLst>
                <a:ext uri="{FF2B5EF4-FFF2-40B4-BE49-F238E27FC236}">
                  <a16:creationId xmlns:a16="http://schemas.microsoft.com/office/drawing/2014/main" id="{6C4AFE77-8AD4-4F1B-AC6B-6A05599904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0107" y="2897719"/>
              <a:ext cx="507908" cy="932056"/>
            </a:xfrm>
            <a:prstGeom prst="rect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 sz="2800">
                  <a:solidFill>
                    <a:srgbClr val="000000"/>
                  </a:solidFill>
                </a:rPr>
                <a:t>c</a:t>
              </a:r>
              <a:r>
                <a:rPr lang="en-US" altLang="zh-TW" sz="2800" baseline="30000">
                  <a:solidFill>
                    <a:srgbClr val="000000"/>
                  </a:solidFill>
                </a:rPr>
                <a:t>’</a:t>
              </a:r>
              <a:endParaRPr lang="zh-TW" altLang="en-US" sz="2800" baseline="30000">
                <a:solidFill>
                  <a:srgbClr val="000000"/>
                </a:solidFill>
              </a:endParaRPr>
            </a:p>
          </p:txBody>
        </p:sp>
        <p:sp>
          <p:nvSpPr>
            <p:cNvPr id="14" name="矩形 11">
              <a:extLst>
                <a:ext uri="{FF2B5EF4-FFF2-40B4-BE49-F238E27FC236}">
                  <a16:creationId xmlns:a16="http://schemas.microsoft.com/office/drawing/2014/main" id="{40D0927F-1AEC-4C8B-8242-CD46C8E54110}"/>
                </a:ext>
              </a:extLst>
            </p:cNvPr>
            <p:cNvSpPr/>
            <p:nvPr/>
          </p:nvSpPr>
          <p:spPr>
            <a:xfrm>
              <a:off x="3828043" y="3964740"/>
              <a:ext cx="507908" cy="930468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 sz="2800">
                  <a:solidFill>
                    <a:srgbClr val="000000"/>
                  </a:solidFill>
                </a:rPr>
                <a:t>h</a:t>
              </a:r>
              <a:r>
                <a:rPr lang="en-US" altLang="zh-TW" sz="2800" baseline="30000">
                  <a:solidFill>
                    <a:srgbClr val="000000"/>
                  </a:solidFill>
                </a:rPr>
                <a:t>’</a:t>
              </a:r>
              <a:endParaRPr lang="zh-TW" altLang="en-US" sz="2800" baseline="30000">
                <a:solidFill>
                  <a:srgbClr val="000000"/>
                </a:solidFill>
              </a:endParaRPr>
            </a:p>
          </p:txBody>
        </p:sp>
        <p:sp>
          <p:nvSpPr>
            <p:cNvPr id="41039" name="矩形 12">
              <a:extLst>
                <a:ext uri="{FF2B5EF4-FFF2-40B4-BE49-F238E27FC236}">
                  <a16:creationId xmlns:a16="http://schemas.microsoft.com/office/drawing/2014/main" id="{78D2C5AF-6D68-45CA-AC11-C9A24D9281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77" y="4206105"/>
              <a:ext cx="38436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 sz="2800">
                  <a:solidFill>
                    <a:srgbClr val="000000"/>
                  </a:solidFill>
                </a:rPr>
                <a:t>h</a:t>
              </a:r>
              <a:endParaRPr lang="zh-TW" altLang="en-US" sz="2800" baseline="30000">
                <a:solidFill>
                  <a:srgbClr val="000000"/>
                </a:solidFill>
              </a:endParaRPr>
            </a:p>
          </p:txBody>
        </p:sp>
        <p:sp>
          <p:nvSpPr>
            <p:cNvPr id="41040" name="矩形 13">
              <a:extLst>
                <a:ext uri="{FF2B5EF4-FFF2-40B4-BE49-F238E27FC236}">
                  <a16:creationId xmlns:a16="http://schemas.microsoft.com/office/drawing/2014/main" id="{E7DB19E6-3C92-4955-8A71-14B50225A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160" y="3139836"/>
              <a:ext cx="33695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 sz="2800"/>
                <a:t>c</a:t>
              </a:r>
              <a:endParaRPr lang="zh-TW" altLang="en-US" sz="2800" baseline="30000"/>
            </a:p>
          </p:txBody>
        </p:sp>
        <p:sp>
          <p:nvSpPr>
            <p:cNvPr id="17" name="矩形 14">
              <a:extLst>
                <a:ext uri="{FF2B5EF4-FFF2-40B4-BE49-F238E27FC236}">
                  <a16:creationId xmlns:a16="http://schemas.microsoft.com/office/drawing/2014/main" id="{078B83F6-6BC5-4E4D-B922-9817C0CFA6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1554263" y="5113715"/>
              <a:ext cx="508105" cy="931694"/>
            </a:xfrm>
            <a:prstGeom prst="rect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TW" altLang="en-US" sz="2800" baseline="3000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cxnSp>
          <p:nvCxnSpPr>
            <p:cNvPr id="18" name="直線單箭頭接點 15">
              <a:extLst>
                <a:ext uri="{FF2B5EF4-FFF2-40B4-BE49-F238E27FC236}">
                  <a16:creationId xmlns:a16="http://schemas.microsoft.com/office/drawing/2014/main" id="{4A38675D-DCB0-4EB4-8A56-CB8719F0749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646343" y="5131001"/>
              <a:ext cx="38901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6">
              <a:extLst>
                <a:ext uri="{FF2B5EF4-FFF2-40B4-BE49-F238E27FC236}">
                  <a16:creationId xmlns:a16="http://schemas.microsoft.com/office/drawing/2014/main" id="{39F273F8-CABA-4B88-9F7E-AC21B30EAA72}"/>
                </a:ext>
              </a:extLst>
            </p:cNvPr>
            <p:cNvSpPr/>
            <p:nvPr/>
          </p:nvSpPr>
          <p:spPr>
            <a:xfrm rot="16200000">
              <a:off x="2620870" y="5105776"/>
              <a:ext cx="508105" cy="93169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sz="2800" baseline="30000" dirty="0"/>
            </a:p>
          </p:txBody>
        </p:sp>
        <p:cxnSp>
          <p:nvCxnSpPr>
            <p:cNvPr id="20" name="直線單箭頭接點 17">
              <a:extLst>
                <a:ext uri="{FF2B5EF4-FFF2-40B4-BE49-F238E27FC236}">
                  <a16:creationId xmlns:a16="http://schemas.microsoft.com/office/drawing/2014/main" id="{83A2F3F7-DE16-467A-ACB6-089010F107E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693904" y="5123062"/>
              <a:ext cx="38901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045" name="矩形 18">
              <a:extLst>
                <a:ext uri="{FF2B5EF4-FFF2-40B4-BE49-F238E27FC236}">
                  <a16:creationId xmlns:a16="http://schemas.microsoft.com/office/drawing/2014/main" id="{BEB6B2AA-0B95-4779-B24E-2A237570FD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7228" y="5316747"/>
              <a:ext cx="38436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 sz="2800">
                  <a:solidFill>
                    <a:srgbClr val="000000"/>
                  </a:solidFill>
                </a:rPr>
                <a:t>b</a:t>
              </a:r>
              <a:endParaRPr lang="zh-TW" altLang="en-US" sz="2800" baseline="30000">
                <a:solidFill>
                  <a:srgbClr val="000000"/>
                </a:solidFill>
              </a:endParaRPr>
            </a:p>
          </p:txBody>
        </p:sp>
        <p:sp>
          <p:nvSpPr>
            <p:cNvPr id="41046" name="矩形 19">
              <a:extLst>
                <a:ext uri="{FF2B5EF4-FFF2-40B4-BE49-F238E27FC236}">
                  <a16:creationId xmlns:a16="http://schemas.microsoft.com/office/drawing/2014/main" id="{244BEBF8-7F77-4DA5-83EB-C3275FB15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5047" y="5309906"/>
              <a:ext cx="35618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 sz="2800"/>
                <a:t>a</a:t>
              </a:r>
              <a:endParaRPr lang="zh-TW" altLang="en-US" sz="2800" baseline="30000"/>
            </a:p>
          </p:txBody>
        </p:sp>
        <p:grpSp>
          <p:nvGrpSpPr>
            <p:cNvPr id="41047" name="群組 20">
              <a:extLst>
                <a:ext uri="{FF2B5EF4-FFF2-40B4-BE49-F238E27FC236}">
                  <a16:creationId xmlns:a16="http://schemas.microsoft.com/office/drawing/2014/main" id="{2483358A-5B4B-4DB0-AA84-8C7BFE1EDA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3254" y="1949786"/>
              <a:ext cx="1997602" cy="530061"/>
              <a:chOff x="5481230" y="5576606"/>
              <a:chExt cx="1997602" cy="530061"/>
            </a:xfrm>
          </p:grpSpPr>
          <p:sp>
            <p:nvSpPr>
              <p:cNvPr id="26" name="矩形 21">
                <a:extLst>
                  <a:ext uri="{FF2B5EF4-FFF2-40B4-BE49-F238E27FC236}">
                    <a16:creationId xmlns:a16="http://schemas.microsoft.com/office/drawing/2014/main" id="{C27C955F-8419-4785-AB79-74EC4C2386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5693192" y="5380689"/>
                <a:ext cx="508105" cy="931694"/>
              </a:xfrm>
              <a:prstGeom prst="rect">
                <a:avLst/>
              </a:prstGeom>
              <a:gradFill rotWithShape="1">
                <a:gsLst>
                  <a:gs pos="0">
                    <a:srgbClr val="F7F6FF"/>
                  </a:gs>
                  <a:gs pos="64999">
                    <a:srgbClr val="ECEBFF"/>
                  </a:gs>
                  <a:gs pos="100000">
                    <a:srgbClr val="E5E3FF"/>
                  </a:gs>
                </a:gsLst>
                <a:lin ang="5400000" scaled="1"/>
              </a:gradFill>
              <a:ln w="9525">
                <a:solidFill>
                  <a:srgbClr val="D4D3E7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zh-TW" altLang="en-US" sz="2800" baseline="30000" dirty="0">
                  <a:solidFill>
                    <a:schemeClr val="dk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7" name="矩形 22">
                <a:extLst>
                  <a:ext uri="{FF2B5EF4-FFF2-40B4-BE49-F238E27FC236}">
                    <a16:creationId xmlns:a16="http://schemas.microsoft.com/office/drawing/2014/main" id="{972B0317-4FD8-4FAB-A8FF-94E67F121FDE}"/>
                  </a:ext>
                </a:extLst>
              </p:cNvPr>
              <p:cNvSpPr/>
              <p:nvPr/>
            </p:nvSpPr>
            <p:spPr>
              <a:xfrm rot="16200000">
                <a:off x="6758211" y="5372751"/>
                <a:ext cx="508105" cy="931693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 sz="2800" baseline="30000" dirty="0"/>
              </a:p>
            </p:txBody>
          </p:sp>
          <p:sp>
            <p:nvSpPr>
              <p:cNvPr id="41052" name="矩形 23">
                <a:extLst>
                  <a:ext uri="{FF2B5EF4-FFF2-40B4-BE49-F238E27FC236}">
                    <a16:creationId xmlns:a16="http://schemas.microsoft.com/office/drawing/2014/main" id="{FB45EC84-31EC-41D0-BA57-5E1B21AEDA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06229" y="5583447"/>
                <a:ext cx="463588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zh-TW" sz="2800">
                    <a:solidFill>
                      <a:srgbClr val="000000"/>
                    </a:solidFill>
                  </a:rPr>
                  <a:t>b’</a:t>
                </a:r>
                <a:endParaRPr lang="zh-TW" altLang="en-US" sz="2800" baseline="30000">
                  <a:solidFill>
                    <a:srgbClr val="000000"/>
                  </a:solidFill>
                </a:endParaRPr>
              </a:p>
            </p:txBody>
          </p:sp>
          <p:sp>
            <p:nvSpPr>
              <p:cNvPr id="41053" name="矩形 24">
                <a:extLst>
                  <a:ext uri="{FF2B5EF4-FFF2-40B4-BE49-F238E27FC236}">
                    <a16:creationId xmlns:a16="http://schemas.microsoft.com/office/drawing/2014/main" id="{87FBBFB8-01C7-4FEC-A83D-7219284DE9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8777" y="5576606"/>
                <a:ext cx="445955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zh-TW" sz="2800"/>
                  <a:t>a’</a:t>
                </a:r>
                <a:endParaRPr lang="zh-TW" altLang="en-US" sz="2800" baseline="30000"/>
              </a:p>
            </p:txBody>
          </p:sp>
        </p:grpSp>
        <p:cxnSp>
          <p:nvCxnSpPr>
            <p:cNvPr id="24" name="直線單箭頭接點 25">
              <a:extLst>
                <a:ext uri="{FF2B5EF4-FFF2-40B4-BE49-F238E27FC236}">
                  <a16:creationId xmlns:a16="http://schemas.microsoft.com/office/drawing/2014/main" id="{19CF94E2-6D9D-492F-BDA5-2437C8A52C4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611425" y="2682569"/>
              <a:ext cx="38901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6">
              <a:extLst>
                <a:ext uri="{FF2B5EF4-FFF2-40B4-BE49-F238E27FC236}">
                  <a16:creationId xmlns:a16="http://schemas.microsoft.com/office/drawing/2014/main" id="{C256A16E-6827-4B83-9395-96944B5120C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660573" y="2674630"/>
              <a:ext cx="38901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963" name="群組 281">
            <a:extLst>
              <a:ext uri="{FF2B5EF4-FFF2-40B4-BE49-F238E27FC236}">
                <a16:creationId xmlns:a16="http://schemas.microsoft.com/office/drawing/2014/main" id="{723AE00F-87E6-4AE4-B170-5FAA19C7D311}"/>
              </a:ext>
            </a:extLst>
          </p:cNvPr>
          <p:cNvGrpSpPr>
            <a:grpSpLocks/>
          </p:cNvGrpSpPr>
          <p:nvPr/>
        </p:nvGrpSpPr>
        <p:grpSpPr bwMode="auto">
          <a:xfrm>
            <a:off x="6905625" y="1020763"/>
            <a:ext cx="908050" cy="461962"/>
            <a:chOff x="4765592" y="6396335"/>
            <a:chExt cx="907572" cy="461665"/>
          </a:xfrm>
        </p:grpSpPr>
        <p:sp>
          <p:nvSpPr>
            <p:cNvPr id="31" name="矩形 282">
              <a:extLst>
                <a:ext uri="{FF2B5EF4-FFF2-40B4-BE49-F238E27FC236}">
                  <a16:creationId xmlns:a16="http://schemas.microsoft.com/office/drawing/2014/main" id="{33490875-7E03-4A08-95C9-163FE90B2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2712" y="6442342"/>
              <a:ext cx="720346" cy="369650"/>
            </a:xfrm>
            <a:prstGeom prst="rect">
              <a:avLst/>
            </a:prstGeom>
            <a:solidFill>
              <a:srgbClr val="E2E2FF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029" name="文字方塊 283">
              <a:extLst>
                <a:ext uri="{FF2B5EF4-FFF2-40B4-BE49-F238E27FC236}">
                  <a16:creationId xmlns:a16="http://schemas.microsoft.com/office/drawing/2014/main" id="{23FFA3B8-F9C7-4C82-B90E-7E9C20408E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000000"/>
                  </a:solidFill>
                </a:rPr>
                <a:t>h</a:t>
              </a:r>
              <a:r>
                <a:rPr lang="en-US" altLang="zh-TW" baseline="30000">
                  <a:solidFill>
                    <a:srgbClr val="000000"/>
                  </a:solidFill>
                </a:rPr>
                <a:t>'</a:t>
              </a:r>
              <a:endParaRPr lang="zh-TW" altLang="en-US" baseline="30000">
                <a:solidFill>
                  <a:srgbClr val="000000"/>
                </a:solidFill>
              </a:endParaRPr>
            </a:p>
          </p:txBody>
        </p:sp>
      </p:grpSp>
      <p:sp>
        <p:nvSpPr>
          <p:cNvPr id="33" name="矩形 288">
            <a:extLst>
              <a:ext uri="{FF2B5EF4-FFF2-40B4-BE49-F238E27FC236}">
                <a16:creationId xmlns:a16="http://schemas.microsoft.com/office/drawing/2014/main" id="{C5E4DEB2-FC1F-4030-B2B1-3C9767336A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8738" y="4381500"/>
            <a:ext cx="719137" cy="431800"/>
          </a:xfrm>
          <a:prstGeom prst="rect">
            <a:avLst/>
          </a:prstGeom>
          <a:gradFill rotWithShape="1">
            <a:gsLst>
              <a:gs pos="0">
                <a:srgbClr val="F5F5FC"/>
              </a:gs>
              <a:gs pos="64999">
                <a:srgbClr val="E6E6F6"/>
              </a:gs>
              <a:gs pos="100000">
                <a:srgbClr val="DCDCF3"/>
              </a:gs>
            </a:gsLst>
            <a:lin ang="5400000" scaled="1"/>
          </a:gradFill>
          <a:ln w="9525">
            <a:solidFill>
              <a:srgbClr val="BFBFD2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z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4" name="矩形 289">
            <a:extLst>
              <a:ext uri="{FF2B5EF4-FFF2-40B4-BE49-F238E27FC236}">
                <a16:creationId xmlns:a16="http://schemas.microsoft.com/office/drawing/2014/main" id="{9E515BEF-333C-4261-BFEF-A35C00891FE7}"/>
              </a:ext>
            </a:extLst>
          </p:cNvPr>
          <p:cNvSpPr/>
          <p:nvPr/>
        </p:nvSpPr>
        <p:spPr>
          <a:xfrm>
            <a:off x="5515476" y="4381130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 err="1">
                <a:solidFill>
                  <a:srgbClr val="000000"/>
                </a:solidFill>
              </a:rPr>
              <a:t>z</a:t>
            </a:r>
            <a:r>
              <a:rPr lang="en-US" altLang="zh-TW" sz="2400" baseline="30000" dirty="0" err="1">
                <a:solidFill>
                  <a:srgbClr val="000000"/>
                </a:solidFill>
              </a:rPr>
              <a:t>i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35" name="橢圓 290">
            <a:extLst>
              <a:ext uri="{FF2B5EF4-FFF2-40B4-BE49-F238E27FC236}">
                <a16:creationId xmlns:a16="http://schemas.microsoft.com/office/drawing/2014/main" id="{B85F45C2-320F-4980-9FA2-AFB5ED290B0F}"/>
              </a:ext>
            </a:extLst>
          </p:cNvPr>
          <p:cNvSpPr/>
          <p:nvPr/>
        </p:nvSpPr>
        <p:spPr>
          <a:xfrm>
            <a:off x="6080125" y="3527425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dirty="0"/>
          </a:p>
        </p:txBody>
      </p:sp>
      <p:sp>
        <p:nvSpPr>
          <p:cNvPr id="36" name="矩形 291">
            <a:extLst>
              <a:ext uri="{FF2B5EF4-FFF2-40B4-BE49-F238E27FC236}">
                <a16:creationId xmlns:a16="http://schemas.microsoft.com/office/drawing/2014/main" id="{7A15F745-B8E2-411E-A4CC-A5A1177E9BD6}"/>
              </a:ext>
            </a:extLst>
          </p:cNvPr>
          <p:cNvSpPr/>
          <p:nvPr/>
        </p:nvSpPr>
        <p:spPr>
          <a:xfrm>
            <a:off x="4631016" y="4381130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 err="1">
                <a:solidFill>
                  <a:srgbClr val="000000"/>
                </a:solidFill>
              </a:rPr>
              <a:t>z</a:t>
            </a:r>
            <a:r>
              <a:rPr lang="en-US" altLang="zh-TW" sz="2400" baseline="30000" dirty="0" err="1">
                <a:solidFill>
                  <a:srgbClr val="000000"/>
                </a:solidFill>
              </a:rPr>
              <a:t>f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37" name="矩形 292">
            <a:extLst>
              <a:ext uri="{FF2B5EF4-FFF2-40B4-BE49-F238E27FC236}">
                <a16:creationId xmlns:a16="http://schemas.microsoft.com/office/drawing/2014/main" id="{7078F676-911E-488A-9262-0378429DAD36}"/>
              </a:ext>
            </a:extLst>
          </p:cNvPr>
          <p:cNvSpPr/>
          <p:nvPr/>
        </p:nvSpPr>
        <p:spPr>
          <a:xfrm>
            <a:off x="7292782" y="4386326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z</a:t>
            </a:r>
            <a:r>
              <a:rPr lang="en-US" altLang="zh-TW" sz="2400" baseline="30000" dirty="0">
                <a:solidFill>
                  <a:srgbClr val="000000"/>
                </a:solidFill>
              </a:rPr>
              <a:t>o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38" name="橢圓 293">
            <a:extLst>
              <a:ext uri="{FF2B5EF4-FFF2-40B4-BE49-F238E27FC236}">
                <a16:creationId xmlns:a16="http://schemas.microsoft.com/office/drawing/2014/main" id="{03915AED-73EB-4E67-84D9-841FFED5F9C1}"/>
              </a:ext>
            </a:extLst>
          </p:cNvPr>
          <p:cNvSpPr/>
          <p:nvPr/>
        </p:nvSpPr>
        <p:spPr>
          <a:xfrm>
            <a:off x="4752975" y="2708275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dirty="0"/>
          </a:p>
        </p:txBody>
      </p:sp>
      <p:grpSp>
        <p:nvGrpSpPr>
          <p:cNvPr id="40976" name="群組 294">
            <a:extLst>
              <a:ext uri="{FF2B5EF4-FFF2-40B4-BE49-F238E27FC236}">
                <a16:creationId xmlns:a16="http://schemas.microsoft.com/office/drawing/2014/main" id="{4845C05B-BD48-4D21-AE39-BB82133C4E9F}"/>
              </a:ext>
            </a:extLst>
          </p:cNvPr>
          <p:cNvGrpSpPr>
            <a:grpSpLocks/>
          </p:cNvGrpSpPr>
          <p:nvPr/>
        </p:nvGrpSpPr>
        <p:grpSpPr bwMode="auto">
          <a:xfrm>
            <a:off x="6069013" y="2681288"/>
            <a:ext cx="438150" cy="438150"/>
            <a:chOff x="6656524" y="2699227"/>
            <a:chExt cx="438150" cy="438150"/>
          </a:xfrm>
        </p:grpSpPr>
        <p:sp>
          <p:nvSpPr>
            <p:cNvPr id="40" name="橢圓 295">
              <a:extLst>
                <a:ext uri="{FF2B5EF4-FFF2-40B4-BE49-F238E27FC236}">
                  <a16:creationId xmlns:a16="http://schemas.microsoft.com/office/drawing/2014/main" id="{BA8E6E6C-DE47-4C1B-AB6C-E9788E798D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6524" y="2699227"/>
              <a:ext cx="438150" cy="438150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TW" altLang="en-US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41" name="文字方塊 296">
              <a:extLst>
                <a:ext uri="{FF2B5EF4-FFF2-40B4-BE49-F238E27FC236}">
                  <a16:creationId xmlns:a16="http://schemas.microsoft.com/office/drawing/2014/main" id="{6F37ABA9-5C58-49AD-BDEA-2904D5F0662F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749816" y="2808362"/>
              <a:ext cx="283732" cy="276999"/>
            </a:xfrm>
            <a:prstGeom prst="rect">
              <a:avLst/>
            </a:prstGeom>
            <a:blipFill rotWithShape="1">
              <a:blip r:embed="rId2"/>
              <a:stretch>
                <a:fillRect l="-8333" t="-8511" b="-4255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en-US">
                  <a:noFill/>
                  <a:latin typeface="Arial" charset="0"/>
                  <a:ea typeface="ＭＳ Ｐゴシック" charset="0"/>
                  <a:cs typeface="ＭＳ Ｐゴシック" charset="0"/>
                </a:rPr>
                <a:t> </a:t>
              </a:r>
            </a:p>
          </p:txBody>
        </p:sp>
      </p:grpSp>
      <p:sp>
        <p:nvSpPr>
          <p:cNvPr id="42" name="橢圓 297">
            <a:extLst>
              <a:ext uri="{FF2B5EF4-FFF2-40B4-BE49-F238E27FC236}">
                <a16:creationId xmlns:a16="http://schemas.microsoft.com/office/drawing/2014/main" id="{3E441791-B4EC-4C7A-89AA-04758634D865}"/>
              </a:ext>
            </a:extLst>
          </p:cNvPr>
          <p:cNvSpPr/>
          <p:nvPr/>
        </p:nvSpPr>
        <p:spPr>
          <a:xfrm>
            <a:off x="7429500" y="2703513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dirty="0"/>
          </a:p>
        </p:txBody>
      </p:sp>
      <p:cxnSp>
        <p:nvCxnSpPr>
          <p:cNvPr id="43" name="直線單箭頭接點 300">
            <a:extLst>
              <a:ext uri="{FF2B5EF4-FFF2-40B4-BE49-F238E27FC236}">
                <a16:creationId xmlns:a16="http://schemas.microsoft.com/office/drawing/2014/main" id="{8DBCEB44-77B1-49F2-BB98-7669B5C989E4}"/>
              </a:ext>
            </a:extLst>
          </p:cNvPr>
          <p:cNvCxnSpPr>
            <a:cxnSpLocks/>
          </p:cNvCxnSpPr>
          <p:nvPr/>
        </p:nvCxnSpPr>
        <p:spPr>
          <a:xfrm flipH="1" flipV="1">
            <a:off x="4991100" y="3175000"/>
            <a:ext cx="0" cy="12303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301">
            <a:extLst>
              <a:ext uri="{FF2B5EF4-FFF2-40B4-BE49-F238E27FC236}">
                <a16:creationId xmlns:a16="http://schemas.microsoft.com/office/drawing/2014/main" id="{0E1D39C4-6C4D-4F71-8F39-8872200F1B83}"/>
              </a:ext>
            </a:extLst>
          </p:cNvPr>
          <p:cNvCxnSpPr>
            <a:cxnSpLocks/>
          </p:cNvCxnSpPr>
          <p:nvPr/>
        </p:nvCxnSpPr>
        <p:spPr>
          <a:xfrm>
            <a:off x="5197475" y="2938463"/>
            <a:ext cx="88741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302">
            <a:extLst>
              <a:ext uri="{FF2B5EF4-FFF2-40B4-BE49-F238E27FC236}">
                <a16:creationId xmlns:a16="http://schemas.microsoft.com/office/drawing/2014/main" id="{D4CFE93E-3190-42BC-B6E9-2E2D03393292}"/>
              </a:ext>
            </a:extLst>
          </p:cNvPr>
          <p:cNvCxnSpPr>
            <a:cxnSpLocks/>
            <a:endCxn id="35" idx="5"/>
          </p:cNvCxnSpPr>
          <p:nvPr/>
        </p:nvCxnSpPr>
        <p:spPr>
          <a:xfrm flipH="1" flipV="1">
            <a:off x="6454775" y="3902075"/>
            <a:ext cx="338138" cy="4937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303">
            <a:extLst>
              <a:ext uri="{FF2B5EF4-FFF2-40B4-BE49-F238E27FC236}">
                <a16:creationId xmlns:a16="http://schemas.microsoft.com/office/drawing/2014/main" id="{A3180E55-7EAD-4A3B-B3C8-B25300258665}"/>
              </a:ext>
            </a:extLst>
          </p:cNvPr>
          <p:cNvCxnSpPr>
            <a:cxnSpLocks/>
            <a:endCxn id="35" idx="3"/>
          </p:cNvCxnSpPr>
          <p:nvPr/>
        </p:nvCxnSpPr>
        <p:spPr>
          <a:xfrm flipV="1">
            <a:off x="5875338" y="3902075"/>
            <a:ext cx="269875" cy="4794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304">
            <a:extLst>
              <a:ext uri="{FF2B5EF4-FFF2-40B4-BE49-F238E27FC236}">
                <a16:creationId xmlns:a16="http://schemas.microsoft.com/office/drawing/2014/main" id="{D43B3A1B-E659-4013-99EC-B57F53520EB6}"/>
              </a:ext>
            </a:extLst>
          </p:cNvPr>
          <p:cNvCxnSpPr>
            <a:cxnSpLocks/>
          </p:cNvCxnSpPr>
          <p:nvPr/>
        </p:nvCxnSpPr>
        <p:spPr>
          <a:xfrm flipV="1">
            <a:off x="6296025" y="3127375"/>
            <a:ext cx="0" cy="3968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向下箭號 162">
            <a:extLst>
              <a:ext uri="{FF2B5EF4-FFF2-40B4-BE49-F238E27FC236}">
                <a16:creationId xmlns:a16="http://schemas.microsoft.com/office/drawing/2014/main" id="{76E7E8ED-8801-41E3-AD19-585F51F00CE2}"/>
              </a:ext>
            </a:extLst>
          </p:cNvPr>
          <p:cNvSpPr/>
          <p:nvPr/>
        </p:nvSpPr>
        <p:spPr>
          <a:xfrm rot="2620627" flipV="1">
            <a:off x="7187079" y="4842369"/>
            <a:ext cx="438150" cy="985507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9" name="向下箭號 163">
            <a:extLst>
              <a:ext uri="{FF2B5EF4-FFF2-40B4-BE49-F238E27FC236}">
                <a16:creationId xmlns:a16="http://schemas.microsoft.com/office/drawing/2014/main" id="{37A1C1AB-62EC-484D-8B1E-46096A6E14B7}"/>
              </a:ext>
            </a:extLst>
          </p:cNvPr>
          <p:cNvSpPr/>
          <p:nvPr/>
        </p:nvSpPr>
        <p:spPr>
          <a:xfrm rot="20057551" flipV="1">
            <a:off x="5773535" y="4836848"/>
            <a:ext cx="438150" cy="90908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0" name="向下箭號 165">
            <a:extLst>
              <a:ext uri="{FF2B5EF4-FFF2-40B4-BE49-F238E27FC236}">
                <a16:creationId xmlns:a16="http://schemas.microsoft.com/office/drawing/2014/main" id="{4764FAD2-7B22-49D5-AE95-A0E8879ED51B}"/>
              </a:ext>
            </a:extLst>
          </p:cNvPr>
          <p:cNvSpPr/>
          <p:nvPr/>
        </p:nvSpPr>
        <p:spPr>
          <a:xfrm rot="1353372" flipV="1">
            <a:off x="6485379" y="4882543"/>
            <a:ext cx="438150" cy="8611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1" name="向下箭號 166">
            <a:extLst>
              <a:ext uri="{FF2B5EF4-FFF2-40B4-BE49-F238E27FC236}">
                <a16:creationId xmlns:a16="http://schemas.microsoft.com/office/drawing/2014/main" id="{046A6BF1-7573-42BF-8037-144D2D91CD85}"/>
              </a:ext>
            </a:extLst>
          </p:cNvPr>
          <p:cNvSpPr/>
          <p:nvPr/>
        </p:nvSpPr>
        <p:spPr>
          <a:xfrm rot="18851723" flipV="1">
            <a:off x="5027073" y="4811235"/>
            <a:ext cx="438150" cy="103046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40995" name="群組 310">
            <a:extLst>
              <a:ext uri="{FF2B5EF4-FFF2-40B4-BE49-F238E27FC236}">
                <a16:creationId xmlns:a16="http://schemas.microsoft.com/office/drawing/2014/main" id="{AC41D955-3BD6-4750-B515-F705BDB4C5FC}"/>
              </a:ext>
            </a:extLst>
          </p:cNvPr>
          <p:cNvGrpSpPr>
            <a:grpSpLocks/>
          </p:cNvGrpSpPr>
          <p:nvPr/>
        </p:nvGrpSpPr>
        <p:grpSpPr bwMode="auto">
          <a:xfrm>
            <a:off x="5483225" y="5795963"/>
            <a:ext cx="908050" cy="461962"/>
            <a:chOff x="4765592" y="6396335"/>
            <a:chExt cx="907572" cy="461665"/>
          </a:xfrm>
        </p:grpSpPr>
        <p:sp>
          <p:nvSpPr>
            <p:cNvPr id="53" name="矩形 311">
              <a:extLst>
                <a:ext uri="{FF2B5EF4-FFF2-40B4-BE49-F238E27FC236}">
                  <a16:creationId xmlns:a16="http://schemas.microsoft.com/office/drawing/2014/main" id="{0F4AFC7E-9CDF-4BB7-91A1-A7F444399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2712" y="6442342"/>
              <a:ext cx="720346" cy="369650"/>
            </a:xfrm>
            <a:prstGeom prst="rect">
              <a:avLst/>
            </a:prstGeom>
            <a:solidFill>
              <a:srgbClr val="E2E2FF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025" name="文字方塊 312">
              <a:extLst>
                <a:ext uri="{FF2B5EF4-FFF2-40B4-BE49-F238E27FC236}">
                  <a16:creationId xmlns:a16="http://schemas.microsoft.com/office/drawing/2014/main" id="{54A1F3FC-619B-4423-9B07-939AD0BDC2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000000"/>
                  </a:solidFill>
                </a:rPr>
                <a:t>h</a:t>
              </a:r>
              <a:endParaRPr lang="zh-TW" altLang="en-US" baseline="30000">
                <a:solidFill>
                  <a:srgbClr val="000000"/>
                </a:solidFill>
              </a:endParaRPr>
            </a:p>
          </p:txBody>
        </p:sp>
      </p:grpSp>
      <p:grpSp>
        <p:nvGrpSpPr>
          <p:cNvPr id="40996" name="群組 313">
            <a:extLst>
              <a:ext uri="{FF2B5EF4-FFF2-40B4-BE49-F238E27FC236}">
                <a16:creationId xmlns:a16="http://schemas.microsoft.com/office/drawing/2014/main" id="{BE6FF2AF-E051-4EC0-A29F-3106FEE7E21A}"/>
              </a:ext>
            </a:extLst>
          </p:cNvPr>
          <p:cNvGrpSpPr>
            <a:grpSpLocks/>
          </p:cNvGrpSpPr>
          <p:nvPr/>
        </p:nvGrpSpPr>
        <p:grpSpPr bwMode="auto">
          <a:xfrm>
            <a:off x="3979863" y="1795463"/>
            <a:ext cx="908050" cy="719137"/>
            <a:chOff x="5091936" y="6238205"/>
            <a:chExt cx="907572" cy="720000"/>
          </a:xfrm>
        </p:grpSpPr>
        <p:sp>
          <p:nvSpPr>
            <p:cNvPr id="56" name="矩形 314">
              <a:extLst>
                <a:ext uri="{FF2B5EF4-FFF2-40B4-BE49-F238E27FC236}">
                  <a16:creationId xmlns:a16="http://schemas.microsoft.com/office/drawing/2014/main" id="{8AB2218B-6EB7-42AC-84E0-418624AA32F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5157162" y="6414152"/>
              <a:ext cx="720000" cy="368106"/>
            </a:xfrm>
            <a:prstGeom prst="rect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57" name="文字方塊 315">
              <a:extLst>
                <a:ext uri="{FF2B5EF4-FFF2-40B4-BE49-F238E27FC236}">
                  <a16:creationId xmlns:a16="http://schemas.microsoft.com/office/drawing/2014/main" id="{517391F1-C070-4AEE-BFD2-450C86902D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1936" y="6366946"/>
              <a:ext cx="907572" cy="462517"/>
            </a:xfrm>
            <a:prstGeom prst="rect">
              <a:avLst/>
            </a:prstGeom>
            <a:noFill/>
            <a:ln>
              <a:noFill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400" dirty="0">
                  <a:latin typeface="+mn-lt"/>
                  <a:ea typeface="+mn-ea"/>
                </a:rPr>
                <a:t>c</a:t>
              </a:r>
              <a:endParaRPr lang="zh-TW" altLang="en-US" sz="2400" baseline="30000" dirty="0">
                <a:latin typeface="+mn-lt"/>
                <a:ea typeface="+mn-ea"/>
              </a:endParaRPr>
            </a:p>
          </p:txBody>
        </p:sp>
      </p:grpSp>
      <p:sp>
        <p:nvSpPr>
          <p:cNvPr id="58" name="手繪多邊形 2">
            <a:extLst>
              <a:ext uri="{FF2B5EF4-FFF2-40B4-BE49-F238E27FC236}">
                <a16:creationId xmlns:a16="http://schemas.microsoft.com/office/drawing/2014/main" id="{69974139-8B11-4845-B6AC-800FA22276E2}"/>
              </a:ext>
            </a:extLst>
          </p:cNvPr>
          <p:cNvSpPr/>
          <p:nvPr/>
        </p:nvSpPr>
        <p:spPr>
          <a:xfrm>
            <a:off x="6408738" y="2292350"/>
            <a:ext cx="1625600" cy="377825"/>
          </a:xfrm>
          <a:custGeom>
            <a:avLst/>
            <a:gdLst>
              <a:gd name="connsiteX0" fmla="*/ 0 w 1625600"/>
              <a:gd name="connsiteY0" fmla="*/ 378228 h 378228"/>
              <a:gd name="connsiteX1" fmla="*/ 508000 w 1625600"/>
              <a:gd name="connsiteY1" fmla="*/ 73428 h 378228"/>
              <a:gd name="connsiteX2" fmla="*/ 1625600 w 1625600"/>
              <a:gd name="connsiteY2" fmla="*/ 857 h 37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600" h="378228">
                <a:moveTo>
                  <a:pt x="0" y="378228"/>
                </a:moveTo>
                <a:cubicBezTo>
                  <a:pt x="118533" y="257275"/>
                  <a:pt x="237067" y="136323"/>
                  <a:pt x="508000" y="73428"/>
                </a:cubicBezTo>
                <a:cubicBezTo>
                  <a:pt x="778933" y="10533"/>
                  <a:pt x="1395791" y="-3981"/>
                  <a:pt x="1625600" y="857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9" name="手繪多邊形 4">
            <a:extLst>
              <a:ext uri="{FF2B5EF4-FFF2-40B4-BE49-F238E27FC236}">
                <a16:creationId xmlns:a16="http://schemas.microsoft.com/office/drawing/2014/main" id="{3535A865-C490-44C9-BC85-F84747B8540B}"/>
              </a:ext>
            </a:extLst>
          </p:cNvPr>
          <p:cNvSpPr/>
          <p:nvPr/>
        </p:nvSpPr>
        <p:spPr>
          <a:xfrm>
            <a:off x="4630738" y="2320925"/>
            <a:ext cx="311150" cy="379413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60" name="直線單箭頭接點 321">
            <a:extLst>
              <a:ext uri="{FF2B5EF4-FFF2-40B4-BE49-F238E27FC236}">
                <a16:creationId xmlns:a16="http://schemas.microsoft.com/office/drawing/2014/main" id="{AC7D56A7-8E75-4C97-A42E-49798FAC52BA}"/>
              </a:ext>
            </a:extLst>
          </p:cNvPr>
          <p:cNvCxnSpPr>
            <a:cxnSpLocks/>
          </p:cNvCxnSpPr>
          <p:nvPr/>
        </p:nvCxnSpPr>
        <p:spPr>
          <a:xfrm>
            <a:off x="6542088" y="2938463"/>
            <a:ext cx="88741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322">
            <a:extLst>
              <a:ext uri="{FF2B5EF4-FFF2-40B4-BE49-F238E27FC236}">
                <a16:creationId xmlns:a16="http://schemas.microsoft.com/office/drawing/2014/main" id="{86FF413F-3792-4D9F-9677-BE022B5C8689}"/>
              </a:ext>
            </a:extLst>
          </p:cNvPr>
          <p:cNvCxnSpPr>
            <a:cxnSpLocks/>
          </p:cNvCxnSpPr>
          <p:nvPr/>
        </p:nvCxnSpPr>
        <p:spPr>
          <a:xfrm flipH="1" flipV="1">
            <a:off x="7662863" y="3141663"/>
            <a:ext cx="0" cy="123031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323">
            <a:extLst>
              <a:ext uri="{FF2B5EF4-FFF2-40B4-BE49-F238E27FC236}">
                <a16:creationId xmlns:a16="http://schemas.microsoft.com/office/drawing/2014/main" id="{B82148C9-1B55-42B6-B228-EF726469BF9B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043670" y="3504779"/>
            <a:ext cx="521297" cy="4616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latin typeface="Arial" charset="0"/>
                <a:ea typeface="ＭＳ Ｐゴシック" charset="0"/>
                <a:cs typeface="ＭＳ Ｐゴシック" charset="0"/>
              </a:rPr>
              <a:t> </a:t>
            </a:r>
          </a:p>
        </p:txBody>
      </p:sp>
      <p:sp>
        <p:nvSpPr>
          <p:cNvPr id="63" name="矩形 324">
            <a:extLst>
              <a:ext uri="{FF2B5EF4-FFF2-40B4-BE49-F238E27FC236}">
                <a16:creationId xmlns:a16="http://schemas.microsoft.com/office/drawing/2014/main" id="{848232A3-9060-4E7C-BEF1-3A7803295CDA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711563" y="2698324"/>
            <a:ext cx="521297" cy="461665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latin typeface="Arial" charset="0"/>
                <a:ea typeface="ＭＳ Ｐゴシック" charset="0"/>
                <a:cs typeface="ＭＳ Ｐゴシック" charset="0"/>
              </a:rPr>
              <a:t> </a:t>
            </a:r>
          </a:p>
        </p:txBody>
      </p:sp>
      <p:sp>
        <p:nvSpPr>
          <p:cNvPr id="64" name="矩形 325">
            <a:extLst>
              <a:ext uri="{FF2B5EF4-FFF2-40B4-BE49-F238E27FC236}">
                <a16:creationId xmlns:a16="http://schemas.microsoft.com/office/drawing/2014/main" id="{DD7BC45B-F5A0-443B-B0F0-38A7F8B10BDA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387632" y="2679933"/>
            <a:ext cx="521297" cy="461665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latin typeface="Arial" charset="0"/>
                <a:ea typeface="ＭＳ Ｐゴシック" charset="0"/>
                <a:cs typeface="ＭＳ Ｐゴシック" charset="0"/>
              </a:rPr>
              <a:t> </a:t>
            </a:r>
          </a:p>
        </p:txBody>
      </p:sp>
      <p:sp>
        <p:nvSpPr>
          <p:cNvPr id="41004" name="文字方塊 326">
            <a:extLst>
              <a:ext uri="{FF2B5EF4-FFF2-40B4-BE49-F238E27FC236}">
                <a16:creationId xmlns:a16="http://schemas.microsoft.com/office/drawing/2014/main" id="{179765B6-80B9-4803-A85E-B8D1091EDB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2050" y="2867025"/>
            <a:ext cx="1428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tanh</a:t>
            </a:r>
            <a:endParaRPr lang="zh-TW" altLang="en-US"/>
          </a:p>
        </p:txBody>
      </p:sp>
      <p:cxnSp>
        <p:nvCxnSpPr>
          <p:cNvPr id="66" name="直線單箭頭接點 327">
            <a:extLst>
              <a:ext uri="{FF2B5EF4-FFF2-40B4-BE49-F238E27FC236}">
                <a16:creationId xmlns:a16="http://schemas.microsoft.com/office/drawing/2014/main" id="{627D4D09-54A3-4FD4-8B12-6CD776A6B2FE}"/>
              </a:ext>
            </a:extLst>
          </p:cNvPr>
          <p:cNvCxnSpPr>
            <a:cxnSpLocks/>
          </p:cNvCxnSpPr>
          <p:nvPr/>
        </p:nvCxnSpPr>
        <p:spPr>
          <a:xfrm flipH="1" flipV="1">
            <a:off x="7662863" y="1449388"/>
            <a:ext cx="0" cy="123031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006" name="群組 329">
            <a:extLst>
              <a:ext uri="{FF2B5EF4-FFF2-40B4-BE49-F238E27FC236}">
                <a16:creationId xmlns:a16="http://schemas.microsoft.com/office/drawing/2014/main" id="{EFE51E27-B159-44F6-82CD-5302FF6BAD17}"/>
              </a:ext>
            </a:extLst>
          </p:cNvPr>
          <p:cNvGrpSpPr>
            <a:grpSpLocks/>
          </p:cNvGrpSpPr>
          <p:nvPr/>
        </p:nvGrpSpPr>
        <p:grpSpPr bwMode="auto">
          <a:xfrm>
            <a:off x="7775575" y="1806575"/>
            <a:ext cx="908050" cy="720725"/>
            <a:chOff x="5063216" y="6238205"/>
            <a:chExt cx="907572" cy="720000"/>
          </a:xfrm>
        </p:grpSpPr>
        <p:sp>
          <p:nvSpPr>
            <p:cNvPr id="68" name="矩形 330">
              <a:extLst>
                <a:ext uri="{FF2B5EF4-FFF2-40B4-BE49-F238E27FC236}">
                  <a16:creationId xmlns:a16="http://schemas.microsoft.com/office/drawing/2014/main" id="{57012EE6-488B-4AF6-82F6-C1F77D22F0D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5157002" y="6414152"/>
              <a:ext cx="720000" cy="368106"/>
            </a:xfrm>
            <a:prstGeom prst="rect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69" name="文字方塊 331">
              <a:extLst>
                <a:ext uri="{FF2B5EF4-FFF2-40B4-BE49-F238E27FC236}">
                  <a16:creationId xmlns:a16="http://schemas.microsoft.com/office/drawing/2014/main" id="{AACD7781-1696-405C-833A-25D7AAC644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63216" y="6385694"/>
              <a:ext cx="907572" cy="461497"/>
            </a:xfrm>
            <a:prstGeom prst="rect">
              <a:avLst/>
            </a:prstGeom>
            <a:noFill/>
            <a:ln>
              <a:noFill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400" dirty="0">
                  <a:latin typeface="+mn-lt"/>
                  <a:ea typeface="+mn-ea"/>
                </a:rPr>
                <a:t>c'</a:t>
              </a:r>
              <a:endParaRPr lang="zh-TW" altLang="en-US" sz="2400" baseline="30000" dirty="0">
                <a:latin typeface="+mn-lt"/>
                <a:ea typeface="+mn-ea"/>
              </a:endParaRPr>
            </a:p>
          </p:txBody>
        </p:sp>
      </p:grpSp>
      <p:grpSp>
        <p:nvGrpSpPr>
          <p:cNvPr id="70" name="群組 332">
            <a:extLst>
              <a:ext uri="{FF2B5EF4-FFF2-40B4-BE49-F238E27FC236}">
                <a16:creationId xmlns:a16="http://schemas.microsoft.com/office/drawing/2014/main" id="{31E11E57-1F82-4D32-8B2B-1538882660C0}"/>
              </a:ext>
            </a:extLst>
          </p:cNvPr>
          <p:cNvGrpSpPr>
            <a:grpSpLocks/>
          </p:cNvGrpSpPr>
          <p:nvPr/>
        </p:nvGrpSpPr>
        <p:grpSpPr bwMode="auto">
          <a:xfrm>
            <a:off x="3986213" y="2595563"/>
            <a:ext cx="908050" cy="719137"/>
            <a:chOff x="5091936" y="6238205"/>
            <a:chExt cx="907572" cy="720000"/>
          </a:xfrm>
        </p:grpSpPr>
        <p:sp>
          <p:nvSpPr>
            <p:cNvPr id="71" name="矩形 333">
              <a:extLst>
                <a:ext uri="{FF2B5EF4-FFF2-40B4-BE49-F238E27FC236}">
                  <a16:creationId xmlns:a16="http://schemas.microsoft.com/office/drawing/2014/main" id="{AEEAE1F7-1785-4498-B25C-AB4E581D41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5157162" y="6414152"/>
              <a:ext cx="720000" cy="368106"/>
            </a:xfrm>
            <a:prstGeom prst="rect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72" name="文字方塊 334">
              <a:extLst>
                <a:ext uri="{FF2B5EF4-FFF2-40B4-BE49-F238E27FC236}">
                  <a16:creationId xmlns:a16="http://schemas.microsoft.com/office/drawing/2014/main" id="{FD876C05-8836-47FB-B00B-BB569AE199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1936" y="6366946"/>
              <a:ext cx="907572" cy="462517"/>
            </a:xfrm>
            <a:prstGeom prst="rect">
              <a:avLst/>
            </a:prstGeom>
            <a:noFill/>
            <a:ln>
              <a:noFill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400" dirty="0">
                  <a:latin typeface="+mn-lt"/>
                  <a:ea typeface="+mn-ea"/>
                </a:rPr>
                <a:t>a</a:t>
              </a:r>
              <a:endParaRPr lang="zh-TW" altLang="en-US" sz="2400" baseline="30000" dirty="0">
                <a:latin typeface="+mn-lt"/>
                <a:ea typeface="+mn-ea"/>
              </a:endParaRPr>
            </a:p>
          </p:txBody>
        </p:sp>
      </p:grpSp>
      <p:grpSp>
        <p:nvGrpSpPr>
          <p:cNvPr id="73" name="群組 335">
            <a:extLst>
              <a:ext uri="{FF2B5EF4-FFF2-40B4-BE49-F238E27FC236}">
                <a16:creationId xmlns:a16="http://schemas.microsoft.com/office/drawing/2014/main" id="{840F2036-ED7C-407A-A5ED-145FA42AD0C5}"/>
              </a:ext>
            </a:extLst>
          </p:cNvPr>
          <p:cNvGrpSpPr>
            <a:grpSpLocks/>
          </p:cNvGrpSpPr>
          <p:nvPr/>
        </p:nvGrpSpPr>
        <p:grpSpPr bwMode="auto">
          <a:xfrm>
            <a:off x="6359525" y="5810250"/>
            <a:ext cx="906463" cy="461963"/>
            <a:chOff x="4765592" y="6396335"/>
            <a:chExt cx="907572" cy="461665"/>
          </a:xfrm>
        </p:grpSpPr>
        <p:sp>
          <p:nvSpPr>
            <p:cNvPr id="74" name="矩形 336">
              <a:extLst>
                <a:ext uri="{FF2B5EF4-FFF2-40B4-BE49-F238E27FC236}">
                  <a16:creationId xmlns:a16="http://schemas.microsoft.com/office/drawing/2014/main" id="{898C6DB3-C84F-4C7B-B279-6351B74C2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2812" y="6442343"/>
              <a:ext cx="720018" cy="369648"/>
            </a:xfrm>
            <a:prstGeom prst="rect">
              <a:avLst/>
            </a:prstGeom>
            <a:solidFill>
              <a:srgbClr val="E2E2FF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017" name="文字方塊 337">
              <a:extLst>
                <a:ext uri="{FF2B5EF4-FFF2-40B4-BE49-F238E27FC236}">
                  <a16:creationId xmlns:a16="http://schemas.microsoft.com/office/drawing/2014/main" id="{3010F739-ABF8-4F20-BC94-168DEEA9B0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000000"/>
                  </a:solidFill>
                </a:rPr>
                <a:t>b</a:t>
              </a:r>
              <a:endParaRPr lang="zh-TW" altLang="en-US" baseline="30000">
                <a:solidFill>
                  <a:srgbClr val="000000"/>
                </a:solidFill>
              </a:endParaRPr>
            </a:p>
          </p:txBody>
        </p:sp>
      </p:grpSp>
      <p:grpSp>
        <p:nvGrpSpPr>
          <p:cNvPr id="76" name="群組 338">
            <a:extLst>
              <a:ext uri="{FF2B5EF4-FFF2-40B4-BE49-F238E27FC236}">
                <a16:creationId xmlns:a16="http://schemas.microsoft.com/office/drawing/2014/main" id="{67463293-546D-4195-A210-E3B27BF8286D}"/>
              </a:ext>
            </a:extLst>
          </p:cNvPr>
          <p:cNvGrpSpPr>
            <a:grpSpLocks/>
          </p:cNvGrpSpPr>
          <p:nvPr/>
        </p:nvGrpSpPr>
        <p:grpSpPr bwMode="auto">
          <a:xfrm>
            <a:off x="7810500" y="2571750"/>
            <a:ext cx="908050" cy="719138"/>
            <a:chOff x="5091936" y="6238205"/>
            <a:chExt cx="907572" cy="720000"/>
          </a:xfrm>
        </p:grpSpPr>
        <p:sp>
          <p:nvSpPr>
            <p:cNvPr id="77" name="矩形 339">
              <a:extLst>
                <a:ext uri="{FF2B5EF4-FFF2-40B4-BE49-F238E27FC236}">
                  <a16:creationId xmlns:a16="http://schemas.microsoft.com/office/drawing/2014/main" id="{C9FE6F6A-5FDA-4D25-9AE7-68C4DEB8B3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5157162" y="6414152"/>
              <a:ext cx="720000" cy="368106"/>
            </a:xfrm>
            <a:prstGeom prst="rect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78" name="文字方塊 340">
              <a:extLst>
                <a:ext uri="{FF2B5EF4-FFF2-40B4-BE49-F238E27FC236}">
                  <a16:creationId xmlns:a16="http://schemas.microsoft.com/office/drawing/2014/main" id="{0AE88CBD-25D5-4EB3-9E39-11FCAEC0FF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1936" y="6366947"/>
              <a:ext cx="907572" cy="462516"/>
            </a:xfrm>
            <a:prstGeom prst="rect">
              <a:avLst/>
            </a:prstGeom>
            <a:noFill/>
            <a:ln>
              <a:noFill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400" dirty="0">
                  <a:latin typeface="+mn-lt"/>
                  <a:ea typeface="+mn-ea"/>
                </a:rPr>
                <a:t>a'</a:t>
              </a:r>
              <a:endParaRPr lang="zh-TW" altLang="en-US" sz="2400" baseline="30000" dirty="0">
                <a:latin typeface="+mn-lt"/>
                <a:ea typeface="+mn-ea"/>
              </a:endParaRPr>
            </a:p>
          </p:txBody>
        </p:sp>
      </p:grpSp>
      <p:grpSp>
        <p:nvGrpSpPr>
          <p:cNvPr id="79" name="群組 341">
            <a:extLst>
              <a:ext uri="{FF2B5EF4-FFF2-40B4-BE49-F238E27FC236}">
                <a16:creationId xmlns:a16="http://schemas.microsoft.com/office/drawing/2014/main" id="{B773DC7B-7160-4B7E-81DD-B72FD4AE6AE4}"/>
              </a:ext>
            </a:extLst>
          </p:cNvPr>
          <p:cNvGrpSpPr>
            <a:grpSpLocks/>
          </p:cNvGrpSpPr>
          <p:nvPr/>
        </p:nvGrpSpPr>
        <p:grpSpPr bwMode="auto">
          <a:xfrm>
            <a:off x="7645400" y="1020763"/>
            <a:ext cx="908050" cy="461962"/>
            <a:chOff x="4765592" y="6396335"/>
            <a:chExt cx="907572" cy="461665"/>
          </a:xfrm>
        </p:grpSpPr>
        <p:sp>
          <p:nvSpPr>
            <p:cNvPr id="80" name="矩形 342">
              <a:extLst>
                <a:ext uri="{FF2B5EF4-FFF2-40B4-BE49-F238E27FC236}">
                  <a16:creationId xmlns:a16="http://schemas.microsoft.com/office/drawing/2014/main" id="{260B94D2-056B-4147-B11F-87906A5D6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2712" y="6442342"/>
              <a:ext cx="720346" cy="369650"/>
            </a:xfrm>
            <a:prstGeom prst="rect">
              <a:avLst/>
            </a:prstGeom>
            <a:solidFill>
              <a:srgbClr val="E2E2FF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013" name="文字方塊 343">
              <a:extLst>
                <a:ext uri="{FF2B5EF4-FFF2-40B4-BE49-F238E27FC236}">
                  <a16:creationId xmlns:a16="http://schemas.microsoft.com/office/drawing/2014/main" id="{8D74C160-0446-4043-B4EE-74665D49C7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000000"/>
                  </a:solidFill>
                </a:rPr>
                <a:t>b'</a:t>
              </a:r>
              <a:endParaRPr lang="zh-TW" altLang="en-US" baseline="30000">
                <a:solidFill>
                  <a:srgbClr val="000000"/>
                </a:solidFill>
              </a:endParaRPr>
            </a:p>
          </p:txBody>
        </p:sp>
      </p:grpSp>
      <p:sp>
        <p:nvSpPr>
          <p:cNvPr id="41011" name="TextBox 81">
            <a:extLst>
              <a:ext uri="{FF2B5EF4-FFF2-40B4-BE49-F238E27FC236}">
                <a16:creationId xmlns:a16="http://schemas.microsoft.com/office/drawing/2014/main" id="{91E4BD95-C856-4195-BD27-7B99C76AE2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396038"/>
            <a:ext cx="57118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You can generalize this to 3D, and more</a:t>
            </a:r>
            <a:r>
              <a:rPr lang="en-US" altLang="en-US" sz="180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:a16="http://schemas.microsoft.com/office/drawing/2014/main" id="{F44FA4C3-7E90-4AAD-9B51-07457F102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Applications of LSTM / RNN</a:t>
            </a:r>
          </a:p>
        </p:txBody>
      </p:sp>
      <p:sp>
        <p:nvSpPr>
          <p:cNvPr id="41986" name="Content Placeholder 2">
            <a:extLst>
              <a:ext uri="{FF2B5EF4-FFF2-40B4-BE49-F238E27FC236}">
                <a16:creationId xmlns:a16="http://schemas.microsoft.com/office/drawing/2014/main" id="{7D8B76C3-821C-4F2B-BF6B-4A4BDD023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3E0302B1-A750-4DFA-BC83-9056A1955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Recurrent Neural Network</a:t>
            </a:r>
          </a:p>
        </p:txBody>
      </p:sp>
      <p:pic>
        <p:nvPicPr>
          <p:cNvPr id="15362" name="Picture 3">
            <a:extLst>
              <a:ext uri="{FF2B5EF4-FFF2-40B4-BE49-F238E27FC236}">
                <a16:creationId xmlns:a16="http://schemas.microsoft.com/office/drawing/2014/main" id="{E9A0B147-E18F-4B05-8F75-986ADB6BA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600200"/>
            <a:ext cx="6096000" cy="244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4">
            <a:extLst>
              <a:ext uri="{FF2B5EF4-FFF2-40B4-BE49-F238E27FC236}">
                <a16:creationId xmlns:a16="http://schemas.microsoft.com/office/drawing/2014/main" id="{6510760D-DF9B-4BF5-944F-8FAE30852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495800"/>
            <a:ext cx="8274050" cy="217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>
            <a:extLst>
              <a:ext uri="{FF2B5EF4-FFF2-40B4-BE49-F238E27FC236}">
                <a16:creationId xmlns:a16="http://schemas.microsoft.com/office/drawing/2014/main" id="{91820837-CC68-4143-97A8-76E49602A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Neural machine translation</a:t>
            </a:r>
          </a:p>
        </p:txBody>
      </p:sp>
      <p:pic>
        <p:nvPicPr>
          <p:cNvPr id="43010" name="Picture 3">
            <a:extLst>
              <a:ext uri="{FF2B5EF4-FFF2-40B4-BE49-F238E27FC236}">
                <a16:creationId xmlns:a16="http://schemas.microsoft.com/office/drawing/2014/main" id="{00960C0C-C802-496E-B369-069DBEF02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47800"/>
            <a:ext cx="5748338" cy="531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TextBox 4">
            <a:extLst>
              <a:ext uri="{FF2B5EF4-FFF2-40B4-BE49-F238E27FC236}">
                <a16:creationId xmlns:a16="http://schemas.microsoft.com/office/drawing/2014/main" id="{02F2F83D-0150-4F37-8644-E58F3603F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3962400"/>
            <a:ext cx="800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LSTM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8E55163-8C5A-4847-866B-56F651758A6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14400" y="3886200"/>
            <a:ext cx="533400" cy="1524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2897AD-2B8F-4D8B-A9D6-A61A73EB504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14400" y="4267200"/>
            <a:ext cx="609600" cy="1524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3FC9EFA2-40CB-4E95-AC4E-259B1D446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Sequence to sequence chat model</a:t>
            </a:r>
          </a:p>
        </p:txBody>
      </p:sp>
      <p:pic>
        <p:nvPicPr>
          <p:cNvPr id="44034" name="Picture 3">
            <a:extLst>
              <a:ext uri="{FF2B5EF4-FFF2-40B4-BE49-F238E27FC236}">
                <a16:creationId xmlns:a16="http://schemas.microsoft.com/office/drawing/2014/main" id="{414777A2-804C-4898-B8D0-4078147A4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286000"/>
            <a:ext cx="81153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>
            <a:extLst>
              <a:ext uri="{FF2B5EF4-FFF2-40B4-BE49-F238E27FC236}">
                <a16:creationId xmlns:a16="http://schemas.microsoft.com/office/drawing/2014/main" id="{2DAA6170-1833-43E1-8407-3EBE5DD71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Chat with context</a:t>
            </a:r>
          </a:p>
        </p:txBody>
      </p:sp>
      <p:pic>
        <p:nvPicPr>
          <p:cNvPr id="47106" name="圖片 6">
            <a:extLst>
              <a:ext uri="{FF2B5EF4-FFF2-40B4-BE49-F238E27FC236}">
                <a16:creationId xmlns:a16="http://schemas.microsoft.com/office/drawing/2014/main" id="{914C3C2D-45DF-46A6-B4E6-411818B68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1781175"/>
            <a:ext cx="8750300" cy="392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7" name="文字方塊 7">
            <a:extLst>
              <a:ext uri="{FF2B5EF4-FFF2-40B4-BE49-F238E27FC236}">
                <a16:creationId xmlns:a16="http://schemas.microsoft.com/office/drawing/2014/main" id="{6820AD51-7538-457D-BDB1-5BC144B0A0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8100" y="5532438"/>
            <a:ext cx="22129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U: Hi</a:t>
            </a:r>
            <a:endParaRPr lang="zh-TW" altLang="en-US"/>
          </a:p>
        </p:txBody>
      </p:sp>
      <p:sp>
        <p:nvSpPr>
          <p:cNvPr id="47108" name="文字方塊 3">
            <a:extLst>
              <a:ext uri="{FF2B5EF4-FFF2-40B4-BE49-F238E27FC236}">
                <a16:creationId xmlns:a16="http://schemas.microsoft.com/office/drawing/2014/main" id="{AD6E795D-9024-4C16-A5A2-5B0E00FBF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6788" y="1933575"/>
            <a:ext cx="15621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U: Hi</a:t>
            </a:r>
            <a:endParaRPr lang="zh-TW" altLang="en-US"/>
          </a:p>
        </p:txBody>
      </p:sp>
      <p:sp>
        <p:nvSpPr>
          <p:cNvPr id="47109" name="文字方塊 4">
            <a:extLst>
              <a:ext uri="{FF2B5EF4-FFF2-40B4-BE49-F238E27FC236}">
                <a16:creationId xmlns:a16="http://schemas.microsoft.com/office/drawing/2014/main" id="{2EAD076E-970E-40E7-A9A1-DF115B4B3A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6788" y="2346325"/>
            <a:ext cx="15621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M: Hi</a:t>
            </a:r>
            <a:endParaRPr lang="zh-TW" altLang="en-US"/>
          </a:p>
        </p:txBody>
      </p:sp>
      <p:sp>
        <p:nvSpPr>
          <p:cNvPr id="9" name="文字方塊 5">
            <a:extLst>
              <a:ext uri="{FF2B5EF4-FFF2-40B4-BE49-F238E27FC236}">
                <a16:creationId xmlns:a16="http://schemas.microsoft.com/office/drawing/2014/main" id="{6E8600CE-254B-4D75-9579-C379E14608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6788" y="1520825"/>
            <a:ext cx="1562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M: Hello</a:t>
            </a:r>
            <a:endParaRPr lang="zh-TW" altLang="en-US"/>
          </a:p>
        </p:txBody>
      </p:sp>
      <p:sp>
        <p:nvSpPr>
          <p:cNvPr id="47111" name="文字方塊 9">
            <a:extLst>
              <a:ext uri="{FF2B5EF4-FFF2-40B4-BE49-F238E27FC236}">
                <a16:creationId xmlns:a16="http://schemas.microsoft.com/office/drawing/2014/main" id="{74E165A4-1949-4361-89C2-F039435075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1938" y="1290638"/>
            <a:ext cx="22129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M: Hi</a:t>
            </a:r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D6BB466-BA78-48EF-AD61-5CBB53594A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2200" y="5602288"/>
            <a:ext cx="22129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M: Hello</a:t>
            </a:r>
            <a:endParaRPr lang="zh-TW" altLang="en-US"/>
          </a:p>
        </p:txBody>
      </p:sp>
      <p:sp>
        <p:nvSpPr>
          <p:cNvPr id="47113" name="TextBox 4">
            <a:extLst>
              <a:ext uri="{FF2B5EF4-FFF2-40B4-BE49-F238E27FC236}">
                <a16:creationId xmlns:a16="http://schemas.microsoft.com/office/drawing/2014/main" id="{8DED19A5-C53F-4374-AC34-4D15D4B8ED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00" y="6075363"/>
            <a:ext cx="90551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Serban, Iulian V., Alessandro Sordoni, Yoshua Bengio, Aaron Courville, and Joelle Pineau, 2015 "Building End-To-End Dialogue Systems Using Generative Hierarchical Neural Network Models.</a:t>
            </a:r>
          </a:p>
        </p:txBody>
      </p:sp>
      <p:sp>
        <p:nvSpPr>
          <p:cNvPr id="15" name="矩形 18">
            <a:extLst>
              <a:ext uri="{FF2B5EF4-FFF2-40B4-BE49-F238E27FC236}">
                <a16:creationId xmlns:a16="http://schemas.microsoft.com/office/drawing/2014/main" id="{961FCACF-17CE-461D-845A-799799701116}"/>
              </a:ext>
            </a:extLst>
          </p:cNvPr>
          <p:cNvSpPr/>
          <p:nvPr/>
        </p:nvSpPr>
        <p:spPr>
          <a:xfrm>
            <a:off x="-171450" y="3249613"/>
            <a:ext cx="5075238" cy="2328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6" name="矩形 19">
            <a:extLst>
              <a:ext uri="{FF2B5EF4-FFF2-40B4-BE49-F238E27FC236}">
                <a16:creationId xmlns:a16="http://schemas.microsoft.com/office/drawing/2014/main" id="{6BD4AD57-7E60-4B1C-A358-F580AA8EFA81}"/>
              </a:ext>
            </a:extLst>
          </p:cNvPr>
          <p:cNvSpPr/>
          <p:nvPr/>
        </p:nvSpPr>
        <p:spPr>
          <a:xfrm>
            <a:off x="1744663" y="3381375"/>
            <a:ext cx="5076825" cy="904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17" name="Picture 4" descr="相關圖片">
            <a:extLst>
              <a:ext uri="{FF2B5EF4-FFF2-40B4-BE49-F238E27FC236}">
                <a16:creationId xmlns:a16="http://schemas.microsoft.com/office/drawing/2014/main" id="{1B6CEDBD-20A5-480C-B365-3677AFE19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500" y="1206500"/>
            <a:ext cx="5302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5" grpId="0" animBg="1"/>
      <p:bldP spid="1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>
            <a:extLst>
              <a:ext uri="{FF2B5EF4-FFF2-40B4-BE49-F238E27FC236}">
                <a16:creationId xmlns:a16="http://schemas.microsoft.com/office/drawing/2014/main" id="{3BB168D1-9557-436D-A180-3C3F8F077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Baidu’s speech recognition using RNN</a:t>
            </a:r>
          </a:p>
        </p:txBody>
      </p:sp>
      <p:pic>
        <p:nvPicPr>
          <p:cNvPr id="45058" name="Picture 3">
            <a:extLst>
              <a:ext uri="{FF2B5EF4-FFF2-40B4-BE49-F238E27FC236}">
                <a16:creationId xmlns:a16="http://schemas.microsoft.com/office/drawing/2014/main" id="{E956B850-DE37-4C31-9381-61D6EDC26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09800"/>
            <a:ext cx="8077200" cy="440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>
            <a:extLst>
              <a:ext uri="{FF2B5EF4-FFF2-40B4-BE49-F238E27FC236}">
                <a16:creationId xmlns:a16="http://schemas.microsoft.com/office/drawing/2014/main" id="{B2991C25-76DA-4998-8553-0A3454E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Attention</a:t>
            </a:r>
          </a:p>
        </p:txBody>
      </p:sp>
      <p:pic>
        <p:nvPicPr>
          <p:cNvPr id="48130" name="Picture 3">
            <a:extLst>
              <a:ext uri="{FF2B5EF4-FFF2-40B4-BE49-F238E27FC236}">
                <a16:creationId xmlns:a16="http://schemas.microsoft.com/office/drawing/2014/main" id="{22C783CD-3159-425B-BCE0-518383F64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28800"/>
            <a:ext cx="7924800" cy="44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標題 1">
            <a:extLst>
              <a:ext uri="{FF2B5EF4-FFF2-40B4-BE49-F238E27FC236}">
                <a16:creationId xmlns:a16="http://schemas.microsoft.com/office/drawing/2014/main" id="{BBE74350-B99D-4C42-8140-7EFE71BF1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/>
              <a:t>Image caption generation using attention</a:t>
            </a:r>
            <a:br>
              <a:rPr lang="en-US" altLang="zh-TW" sz="3200"/>
            </a:br>
            <a:r>
              <a:rPr lang="en-US" altLang="zh-TW" sz="3200"/>
              <a:t>(From CY Lee lecture)</a:t>
            </a:r>
            <a:endParaRPr lang="zh-TW" altLang="en-US" sz="320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4D8ABA0-9CFE-4D53-84CA-A05982467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71" y="4867497"/>
            <a:ext cx="2326237" cy="1499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TopUp"/>
            <a:lightRig rig="threePt" dir="t"/>
          </a:scene3d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3A086F48-D545-44FA-9D39-29FC958B7BE1}"/>
              </a:ext>
            </a:extLst>
          </p:cNvPr>
          <p:cNvCxnSpPr/>
          <p:nvPr/>
        </p:nvCxnSpPr>
        <p:spPr>
          <a:xfrm flipV="1">
            <a:off x="1185863" y="5019675"/>
            <a:ext cx="1741487" cy="1138238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56988FC1-5F81-4836-A179-92797769247C}"/>
              </a:ext>
            </a:extLst>
          </p:cNvPr>
          <p:cNvCxnSpPr/>
          <p:nvPr/>
        </p:nvCxnSpPr>
        <p:spPr>
          <a:xfrm>
            <a:off x="1281113" y="5387975"/>
            <a:ext cx="1206500" cy="744538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507219C-4A4F-4FBF-ABF1-C97A52DDE3DF}"/>
              </a:ext>
            </a:extLst>
          </p:cNvPr>
          <p:cNvCxnSpPr/>
          <p:nvPr/>
        </p:nvCxnSpPr>
        <p:spPr>
          <a:xfrm>
            <a:off x="1798638" y="5073650"/>
            <a:ext cx="1276350" cy="758825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手繪多邊形 7">
            <a:extLst>
              <a:ext uri="{FF2B5EF4-FFF2-40B4-BE49-F238E27FC236}">
                <a16:creationId xmlns:a16="http://schemas.microsoft.com/office/drawing/2014/main" id="{3E59608D-B657-4EB8-8636-550E447115D9}"/>
              </a:ext>
            </a:extLst>
          </p:cNvPr>
          <p:cNvSpPr/>
          <p:nvPr/>
        </p:nvSpPr>
        <p:spPr>
          <a:xfrm>
            <a:off x="2266950" y="4132263"/>
            <a:ext cx="981075" cy="1025525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9" name="手繪多邊形 8">
            <a:extLst>
              <a:ext uri="{FF2B5EF4-FFF2-40B4-BE49-F238E27FC236}">
                <a16:creationId xmlns:a16="http://schemas.microsoft.com/office/drawing/2014/main" id="{09577BE8-824E-4868-BC6E-CD4D92645739}"/>
              </a:ext>
            </a:extLst>
          </p:cNvPr>
          <p:cNvSpPr/>
          <p:nvPr/>
        </p:nvSpPr>
        <p:spPr>
          <a:xfrm>
            <a:off x="1855788" y="4108450"/>
            <a:ext cx="595312" cy="1279525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10" name="手繪多邊形 9">
            <a:extLst>
              <a:ext uri="{FF2B5EF4-FFF2-40B4-BE49-F238E27FC236}">
                <a16:creationId xmlns:a16="http://schemas.microsoft.com/office/drawing/2014/main" id="{EEFBD540-B88E-4BDD-8F0E-C8AAEB39A678}"/>
              </a:ext>
            </a:extLst>
          </p:cNvPr>
          <p:cNvSpPr/>
          <p:nvPr/>
        </p:nvSpPr>
        <p:spPr>
          <a:xfrm>
            <a:off x="1247775" y="4140200"/>
            <a:ext cx="407988" cy="1589088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11" name="梯形 10">
            <a:extLst>
              <a:ext uri="{FF2B5EF4-FFF2-40B4-BE49-F238E27FC236}">
                <a16:creationId xmlns:a16="http://schemas.microsoft.com/office/drawing/2014/main" id="{35CA604F-C651-4C17-82B2-D54D18CC3E7F}"/>
              </a:ext>
            </a:extLst>
          </p:cNvPr>
          <p:cNvSpPr/>
          <p:nvPr/>
        </p:nvSpPr>
        <p:spPr>
          <a:xfrm>
            <a:off x="1269555" y="3695626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12" name="梯形 11">
            <a:extLst>
              <a:ext uri="{FF2B5EF4-FFF2-40B4-BE49-F238E27FC236}">
                <a16:creationId xmlns:a16="http://schemas.microsoft.com/office/drawing/2014/main" id="{D04ED564-6C43-41EA-BE81-8CE8185BD48D}"/>
              </a:ext>
            </a:extLst>
          </p:cNvPr>
          <p:cNvSpPr/>
          <p:nvPr/>
        </p:nvSpPr>
        <p:spPr>
          <a:xfrm>
            <a:off x="2050450" y="3695626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13" name="梯形 12">
            <a:extLst>
              <a:ext uri="{FF2B5EF4-FFF2-40B4-BE49-F238E27FC236}">
                <a16:creationId xmlns:a16="http://schemas.microsoft.com/office/drawing/2014/main" id="{40A0DC0E-1ED4-4B41-91D8-48185D12371A}"/>
              </a:ext>
            </a:extLst>
          </p:cNvPr>
          <p:cNvSpPr/>
          <p:nvPr/>
        </p:nvSpPr>
        <p:spPr>
          <a:xfrm>
            <a:off x="2843459" y="3695626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14" name="梯形 13">
            <a:extLst>
              <a:ext uri="{FF2B5EF4-FFF2-40B4-BE49-F238E27FC236}">
                <a16:creationId xmlns:a16="http://schemas.microsoft.com/office/drawing/2014/main" id="{223053B3-7FC7-48BF-91C1-2ACF5A83DBD3}"/>
              </a:ext>
            </a:extLst>
          </p:cNvPr>
          <p:cNvSpPr/>
          <p:nvPr/>
        </p:nvSpPr>
        <p:spPr>
          <a:xfrm>
            <a:off x="1641004" y="3974022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filter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梯形 14">
            <a:extLst>
              <a:ext uri="{FF2B5EF4-FFF2-40B4-BE49-F238E27FC236}">
                <a16:creationId xmlns:a16="http://schemas.microsoft.com/office/drawing/2014/main" id="{6A1CA747-FDCC-4A7E-8964-AA1B04F10336}"/>
              </a:ext>
            </a:extLst>
          </p:cNvPr>
          <p:cNvSpPr/>
          <p:nvPr/>
        </p:nvSpPr>
        <p:spPr>
          <a:xfrm>
            <a:off x="2421900" y="3974022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16" name="梯形 15">
            <a:extLst>
              <a:ext uri="{FF2B5EF4-FFF2-40B4-BE49-F238E27FC236}">
                <a16:creationId xmlns:a16="http://schemas.microsoft.com/office/drawing/2014/main" id="{24929546-75CB-4B71-987F-EFF03817D13C}"/>
              </a:ext>
            </a:extLst>
          </p:cNvPr>
          <p:cNvSpPr/>
          <p:nvPr/>
        </p:nvSpPr>
        <p:spPr>
          <a:xfrm>
            <a:off x="3214909" y="3974022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EF87C881-D5E1-43C8-9AC0-2433DCE274F9}"/>
              </a:ext>
            </a:extLst>
          </p:cNvPr>
          <p:cNvCxnSpPr/>
          <p:nvPr/>
        </p:nvCxnSpPr>
        <p:spPr>
          <a:xfrm flipV="1">
            <a:off x="1665288" y="3389313"/>
            <a:ext cx="0" cy="3063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BBEB9EAB-ED0B-4401-B99D-BFB8B2ED3186}"/>
              </a:ext>
            </a:extLst>
          </p:cNvPr>
          <p:cNvCxnSpPr/>
          <p:nvPr/>
        </p:nvCxnSpPr>
        <p:spPr>
          <a:xfrm flipV="1">
            <a:off x="2027238" y="3667125"/>
            <a:ext cx="0" cy="3063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2F30C88A-D25F-42EA-B5CF-380385A0D322}"/>
              </a:ext>
            </a:extLst>
          </p:cNvPr>
          <p:cNvCxnSpPr/>
          <p:nvPr/>
        </p:nvCxnSpPr>
        <p:spPr>
          <a:xfrm flipV="1">
            <a:off x="2446338" y="3413125"/>
            <a:ext cx="0" cy="3063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9173F271-BBE7-4A20-B77B-9D9343DFA8B5}"/>
              </a:ext>
            </a:extLst>
          </p:cNvPr>
          <p:cNvCxnSpPr/>
          <p:nvPr/>
        </p:nvCxnSpPr>
        <p:spPr>
          <a:xfrm flipV="1">
            <a:off x="2817813" y="3695700"/>
            <a:ext cx="0" cy="3063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AC385DF4-28B0-49B7-802A-F21B348065F9}"/>
              </a:ext>
            </a:extLst>
          </p:cNvPr>
          <p:cNvCxnSpPr/>
          <p:nvPr/>
        </p:nvCxnSpPr>
        <p:spPr>
          <a:xfrm flipV="1">
            <a:off x="3240088" y="3413125"/>
            <a:ext cx="0" cy="3063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4733FF64-8050-4C5A-9DEA-EB62B8CA9FC9}"/>
              </a:ext>
            </a:extLst>
          </p:cNvPr>
          <p:cNvCxnSpPr/>
          <p:nvPr/>
        </p:nvCxnSpPr>
        <p:spPr>
          <a:xfrm flipV="1">
            <a:off x="3636963" y="3679825"/>
            <a:ext cx="0" cy="3079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027ADAEF-BC8C-4174-8992-869C0A1840CF}"/>
              </a:ext>
            </a:extLst>
          </p:cNvPr>
          <p:cNvSpPr/>
          <p:nvPr/>
        </p:nvSpPr>
        <p:spPr>
          <a:xfrm>
            <a:off x="1563700" y="2764517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C73A685-AF1A-44DC-9ACE-741638A5866F}"/>
              </a:ext>
            </a:extLst>
          </p:cNvPr>
          <p:cNvSpPr/>
          <p:nvPr/>
        </p:nvSpPr>
        <p:spPr>
          <a:xfrm>
            <a:off x="2331655" y="2752238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8229FAC-ACDA-4C37-B55E-EA5C747F3892}"/>
              </a:ext>
            </a:extLst>
          </p:cNvPr>
          <p:cNvSpPr/>
          <p:nvPr/>
        </p:nvSpPr>
        <p:spPr>
          <a:xfrm>
            <a:off x="3137605" y="2764517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74CFF5C-95AE-43E2-B0A5-D6FE9F13A69D}"/>
              </a:ext>
            </a:extLst>
          </p:cNvPr>
          <p:cNvSpPr/>
          <p:nvPr/>
        </p:nvSpPr>
        <p:spPr>
          <a:xfrm>
            <a:off x="1932984" y="3004628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45E1041-411B-484B-92D4-2949E2979300}"/>
              </a:ext>
            </a:extLst>
          </p:cNvPr>
          <p:cNvSpPr/>
          <p:nvPr/>
        </p:nvSpPr>
        <p:spPr>
          <a:xfrm>
            <a:off x="2722109" y="3076228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2C75466-04E5-4471-9085-E70022AA4558}"/>
              </a:ext>
            </a:extLst>
          </p:cNvPr>
          <p:cNvSpPr/>
          <p:nvPr/>
        </p:nvSpPr>
        <p:spPr>
          <a:xfrm>
            <a:off x="3531225" y="3027891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29" name="手繪多邊形 28">
            <a:extLst>
              <a:ext uri="{FF2B5EF4-FFF2-40B4-BE49-F238E27FC236}">
                <a16:creationId xmlns:a16="http://schemas.microsoft.com/office/drawing/2014/main" id="{8B678579-A4F9-486F-AC3C-16D7A76A9308}"/>
              </a:ext>
            </a:extLst>
          </p:cNvPr>
          <p:cNvSpPr/>
          <p:nvPr/>
        </p:nvSpPr>
        <p:spPr>
          <a:xfrm>
            <a:off x="1733550" y="4394200"/>
            <a:ext cx="344488" cy="1668463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30" name="手繪多邊形 29">
            <a:extLst>
              <a:ext uri="{FF2B5EF4-FFF2-40B4-BE49-F238E27FC236}">
                <a16:creationId xmlns:a16="http://schemas.microsoft.com/office/drawing/2014/main" id="{85511C7A-1E41-4BC3-8AC7-13748103D8BC}"/>
              </a:ext>
            </a:extLst>
          </p:cNvPr>
          <p:cNvSpPr/>
          <p:nvPr/>
        </p:nvSpPr>
        <p:spPr>
          <a:xfrm>
            <a:off x="2374900" y="4418013"/>
            <a:ext cx="490538" cy="1381125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31" name="手繪多邊形 30">
            <a:extLst>
              <a:ext uri="{FF2B5EF4-FFF2-40B4-BE49-F238E27FC236}">
                <a16:creationId xmlns:a16="http://schemas.microsoft.com/office/drawing/2014/main" id="{8B1E190A-EBB5-45BE-A5A7-B810C113A566}"/>
              </a:ext>
            </a:extLst>
          </p:cNvPr>
          <p:cNvSpPr/>
          <p:nvPr/>
        </p:nvSpPr>
        <p:spPr>
          <a:xfrm>
            <a:off x="2798763" y="4400550"/>
            <a:ext cx="847725" cy="1030288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78ACCB8E-F66E-49FF-87AA-A5F9D4A6736C}"/>
              </a:ext>
            </a:extLst>
          </p:cNvPr>
          <p:cNvSpPr/>
          <p:nvPr/>
        </p:nvSpPr>
        <p:spPr>
          <a:xfrm>
            <a:off x="5570538" y="2373313"/>
            <a:ext cx="971550" cy="738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match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EEC038F6-A587-4C44-BC89-B10A7563982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542088" y="2717800"/>
            <a:ext cx="360362" cy="635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00C10BE8-AF1A-4430-AA85-20456112E7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1338" y="2511425"/>
            <a:ext cx="838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0.7</a:t>
            </a:r>
            <a:endParaRPr lang="zh-TW" altLang="en-US"/>
          </a:p>
        </p:txBody>
      </p:sp>
      <p:sp>
        <p:nvSpPr>
          <p:cNvPr id="49209" name="文字方塊 59">
            <a:extLst>
              <a:ext uri="{FF2B5EF4-FFF2-40B4-BE49-F238E27FC236}">
                <a16:creationId xmlns:a16="http://schemas.microsoft.com/office/drawing/2014/main" id="{6E8CF808-3AF7-42E1-A984-FA69606A8E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3825875"/>
            <a:ext cx="749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000"/>
              <a:t>CNN</a:t>
            </a:r>
            <a:endParaRPr lang="zh-TW" altLang="en-US" sz="2000"/>
          </a:p>
        </p:txBody>
      </p:sp>
      <p:sp>
        <p:nvSpPr>
          <p:cNvPr id="72" name="梯形 71">
            <a:extLst>
              <a:ext uri="{FF2B5EF4-FFF2-40B4-BE49-F238E27FC236}">
                <a16:creationId xmlns:a16="http://schemas.microsoft.com/office/drawing/2014/main" id="{30460DA3-66CD-4F09-9B6F-E29921767870}"/>
              </a:ext>
            </a:extLst>
          </p:cNvPr>
          <p:cNvSpPr/>
          <p:nvPr/>
        </p:nvSpPr>
        <p:spPr>
          <a:xfrm>
            <a:off x="5378323" y="5659731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73" name="梯形 72">
            <a:extLst>
              <a:ext uri="{FF2B5EF4-FFF2-40B4-BE49-F238E27FC236}">
                <a16:creationId xmlns:a16="http://schemas.microsoft.com/office/drawing/2014/main" id="{B10D661D-38EB-42D8-BC2F-70A3EE5C094E}"/>
              </a:ext>
            </a:extLst>
          </p:cNvPr>
          <p:cNvSpPr/>
          <p:nvPr/>
        </p:nvSpPr>
        <p:spPr>
          <a:xfrm>
            <a:off x="6159218" y="5659731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74" name="梯形 73">
            <a:extLst>
              <a:ext uri="{FF2B5EF4-FFF2-40B4-BE49-F238E27FC236}">
                <a16:creationId xmlns:a16="http://schemas.microsoft.com/office/drawing/2014/main" id="{A4D880FF-F6A0-41E9-A119-7F8FBE5FB0DD}"/>
              </a:ext>
            </a:extLst>
          </p:cNvPr>
          <p:cNvSpPr/>
          <p:nvPr/>
        </p:nvSpPr>
        <p:spPr>
          <a:xfrm>
            <a:off x="6952227" y="5659731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75" name="梯形 74">
            <a:extLst>
              <a:ext uri="{FF2B5EF4-FFF2-40B4-BE49-F238E27FC236}">
                <a16:creationId xmlns:a16="http://schemas.microsoft.com/office/drawing/2014/main" id="{AA71E01C-60BC-45A4-A06E-930A04F7FCC3}"/>
              </a:ext>
            </a:extLst>
          </p:cNvPr>
          <p:cNvSpPr/>
          <p:nvPr/>
        </p:nvSpPr>
        <p:spPr>
          <a:xfrm>
            <a:off x="5749772" y="5938127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76" name="梯形 75">
            <a:extLst>
              <a:ext uri="{FF2B5EF4-FFF2-40B4-BE49-F238E27FC236}">
                <a16:creationId xmlns:a16="http://schemas.microsoft.com/office/drawing/2014/main" id="{60747434-7A45-4ADE-9484-33CF30CC68CB}"/>
              </a:ext>
            </a:extLst>
          </p:cNvPr>
          <p:cNvSpPr/>
          <p:nvPr/>
        </p:nvSpPr>
        <p:spPr>
          <a:xfrm>
            <a:off x="6530668" y="5938127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77" name="梯形 76">
            <a:extLst>
              <a:ext uri="{FF2B5EF4-FFF2-40B4-BE49-F238E27FC236}">
                <a16:creationId xmlns:a16="http://schemas.microsoft.com/office/drawing/2014/main" id="{901C686A-CFA0-41ED-BA09-858F1D74F35F}"/>
              </a:ext>
            </a:extLst>
          </p:cNvPr>
          <p:cNvSpPr/>
          <p:nvPr/>
        </p:nvSpPr>
        <p:spPr>
          <a:xfrm>
            <a:off x="7323677" y="5938127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E9893E3A-8331-494F-8C88-D56F99E009A5}"/>
              </a:ext>
            </a:extLst>
          </p:cNvPr>
          <p:cNvCxnSpPr/>
          <p:nvPr/>
        </p:nvCxnSpPr>
        <p:spPr>
          <a:xfrm flipV="1">
            <a:off x="5775325" y="5353050"/>
            <a:ext cx="0" cy="3063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>
            <a:extLst>
              <a:ext uri="{FF2B5EF4-FFF2-40B4-BE49-F238E27FC236}">
                <a16:creationId xmlns:a16="http://schemas.microsoft.com/office/drawing/2014/main" id="{F891E4FC-0E41-4D29-B5A4-AD9FFCFE522C}"/>
              </a:ext>
            </a:extLst>
          </p:cNvPr>
          <p:cNvCxnSpPr/>
          <p:nvPr/>
        </p:nvCxnSpPr>
        <p:spPr>
          <a:xfrm flipV="1">
            <a:off x="6135688" y="5630863"/>
            <a:ext cx="0" cy="3079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0C4128EB-1165-43CB-916D-EFD9D535F71A}"/>
              </a:ext>
            </a:extLst>
          </p:cNvPr>
          <p:cNvCxnSpPr/>
          <p:nvPr/>
        </p:nvCxnSpPr>
        <p:spPr>
          <a:xfrm flipV="1">
            <a:off x="6556375" y="5376863"/>
            <a:ext cx="0" cy="3063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E69C4E95-8D1A-4DA2-A035-6E8BB1C4A785}"/>
              </a:ext>
            </a:extLst>
          </p:cNvPr>
          <p:cNvCxnSpPr/>
          <p:nvPr/>
        </p:nvCxnSpPr>
        <p:spPr>
          <a:xfrm flipV="1">
            <a:off x="6927850" y="5659438"/>
            <a:ext cx="0" cy="3079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F6BE8CAB-83B0-42FC-A8D6-831A974433FA}"/>
              </a:ext>
            </a:extLst>
          </p:cNvPr>
          <p:cNvCxnSpPr/>
          <p:nvPr/>
        </p:nvCxnSpPr>
        <p:spPr>
          <a:xfrm flipV="1">
            <a:off x="7348538" y="5376863"/>
            <a:ext cx="0" cy="3063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66984658-FB87-43F4-B738-CB4C8DA47DC9}"/>
              </a:ext>
            </a:extLst>
          </p:cNvPr>
          <p:cNvCxnSpPr/>
          <p:nvPr/>
        </p:nvCxnSpPr>
        <p:spPr>
          <a:xfrm flipV="1">
            <a:off x="7745413" y="5643563"/>
            <a:ext cx="0" cy="3079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488FAFAA-78A2-41EF-A38D-673ABAD1914E}"/>
              </a:ext>
            </a:extLst>
          </p:cNvPr>
          <p:cNvSpPr/>
          <p:nvPr/>
        </p:nvSpPr>
        <p:spPr>
          <a:xfrm>
            <a:off x="5672468" y="4728622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4F90B1C9-A185-4EA2-9212-4BF1E0BA1FA1}"/>
              </a:ext>
            </a:extLst>
          </p:cNvPr>
          <p:cNvSpPr/>
          <p:nvPr/>
        </p:nvSpPr>
        <p:spPr>
          <a:xfrm>
            <a:off x="6440423" y="4716343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72CFF0D5-2C7A-4030-AF11-71A35FA44752}"/>
              </a:ext>
            </a:extLst>
          </p:cNvPr>
          <p:cNvSpPr/>
          <p:nvPr/>
        </p:nvSpPr>
        <p:spPr>
          <a:xfrm>
            <a:off x="7246373" y="4728622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DAFA155D-17B5-455E-8E7D-B574FC0B179D}"/>
              </a:ext>
            </a:extLst>
          </p:cNvPr>
          <p:cNvSpPr/>
          <p:nvPr/>
        </p:nvSpPr>
        <p:spPr>
          <a:xfrm>
            <a:off x="6041752" y="4968733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28556420-FD5C-482C-9486-B6B0D5579EE7}"/>
              </a:ext>
            </a:extLst>
          </p:cNvPr>
          <p:cNvSpPr/>
          <p:nvPr/>
        </p:nvSpPr>
        <p:spPr>
          <a:xfrm>
            <a:off x="6830877" y="5040333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B18A00CF-AB33-4570-B4AD-32B55BCCABD2}"/>
              </a:ext>
            </a:extLst>
          </p:cNvPr>
          <p:cNvSpPr/>
          <p:nvPr/>
        </p:nvSpPr>
        <p:spPr>
          <a:xfrm>
            <a:off x="7639993" y="4991996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A1AAFE55-E9CA-40DC-8BEB-6F89F604EBA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789613" y="3105150"/>
            <a:ext cx="0" cy="161131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98" name="群組 97">
            <a:extLst>
              <a:ext uri="{FF2B5EF4-FFF2-40B4-BE49-F238E27FC236}">
                <a16:creationId xmlns:a16="http://schemas.microsoft.com/office/drawing/2014/main" id="{AFE93C10-1B34-41F0-9BDA-739FEA8776A1}"/>
              </a:ext>
            </a:extLst>
          </p:cNvPr>
          <p:cNvGrpSpPr>
            <a:grpSpLocks/>
          </p:cNvGrpSpPr>
          <p:nvPr/>
        </p:nvGrpSpPr>
        <p:grpSpPr bwMode="auto">
          <a:xfrm>
            <a:off x="4521200" y="2268538"/>
            <a:ext cx="460375" cy="900112"/>
            <a:chOff x="4123648" y="5748055"/>
            <a:chExt cx="461666" cy="900000"/>
          </a:xfrm>
        </p:grpSpPr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FF48A816-5364-4DAF-B6B5-39B6E787F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648" y="5748055"/>
              <a:ext cx="461666" cy="900000"/>
            </a:xfrm>
            <a:prstGeom prst="rect">
              <a:avLst/>
            </a:prstGeom>
            <a:gradFill rotWithShape="1">
              <a:gsLst>
                <a:gs pos="0">
                  <a:srgbClr val="F5F5FC"/>
                </a:gs>
                <a:gs pos="64999">
                  <a:srgbClr val="E6E6F6"/>
                </a:gs>
                <a:gs pos="100000">
                  <a:srgbClr val="DCDCF3"/>
                </a:gs>
              </a:gsLst>
              <a:lin ang="5400000" scaled="1"/>
            </a:gradFill>
            <a:ln w="9525">
              <a:solidFill>
                <a:srgbClr val="BFBFD2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TW" altLang="en-US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49258" name="文字方塊 99">
              <a:extLst>
                <a:ext uri="{FF2B5EF4-FFF2-40B4-BE49-F238E27FC236}">
                  <a16:creationId xmlns:a16="http://schemas.microsoft.com/office/drawing/2014/main" id="{7D85E52A-FA40-4116-9749-ECBA23FB76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6384" y="6013389"/>
              <a:ext cx="22333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CA" altLang="zh-TW" sz="2000"/>
                <a:t>z</a:t>
              </a:r>
              <a:r>
                <a:rPr lang="en-CA" altLang="zh-TW" sz="2000" baseline="30000"/>
                <a:t>0</a:t>
              </a:r>
              <a:endParaRPr lang="zh-TW" altLang="en-US" sz="2000"/>
            </a:p>
          </p:txBody>
        </p:sp>
      </p:grpSp>
      <p:cxnSp>
        <p:nvCxnSpPr>
          <p:cNvPr id="101" name="直線單箭頭接點 100">
            <a:extLst>
              <a:ext uri="{FF2B5EF4-FFF2-40B4-BE49-F238E27FC236}">
                <a16:creationId xmlns:a16="http://schemas.microsoft.com/office/drawing/2014/main" id="{1E1899EA-195A-44D3-827D-3C8BF185D90C}"/>
              </a:ext>
            </a:extLst>
          </p:cNvPr>
          <p:cNvCxnSpPr>
            <a:endCxn id="51" idx="1"/>
          </p:cNvCxnSpPr>
          <p:nvPr/>
        </p:nvCxnSpPr>
        <p:spPr>
          <a:xfrm>
            <a:off x="5033963" y="2717800"/>
            <a:ext cx="5365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255" name="文字方塊 58">
            <a:extLst>
              <a:ext uri="{FF2B5EF4-FFF2-40B4-BE49-F238E27FC236}">
                <a16:creationId xmlns:a16="http://schemas.microsoft.com/office/drawing/2014/main" id="{C72C69BA-D2EC-4ABC-8157-84B4066C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0838" y="1795463"/>
            <a:ext cx="19653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A vector for each region</a:t>
            </a:r>
            <a:endParaRPr lang="zh-TW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46D02D-4CF8-4876-8757-61A8E49012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1676400"/>
            <a:ext cx="41703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z</a:t>
            </a:r>
            <a:r>
              <a:rPr lang="en-US" altLang="en-US" sz="1800" baseline="30000"/>
              <a:t>0</a:t>
            </a:r>
            <a:r>
              <a:rPr lang="en-US" altLang="en-US" sz="1800"/>
              <a:t> is initial parameter, it is also learned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5" grpId="0"/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標題 1">
            <a:extLst>
              <a:ext uri="{FF2B5EF4-FFF2-40B4-BE49-F238E27FC236}">
                <a16:creationId xmlns:a16="http://schemas.microsoft.com/office/drawing/2014/main" id="{1E54441C-E6B9-48D7-B456-C17023CDE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Image Caption Generation</a:t>
            </a:r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A081EFF-A812-4FF4-94D2-B8BD6D452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71" y="4867497"/>
            <a:ext cx="2326237" cy="1499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TopUp"/>
            <a:lightRig rig="threePt" dir="t"/>
          </a:scene3d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07FCA8C5-6E9A-464F-93E2-60DA01584442}"/>
              </a:ext>
            </a:extLst>
          </p:cNvPr>
          <p:cNvCxnSpPr/>
          <p:nvPr/>
        </p:nvCxnSpPr>
        <p:spPr>
          <a:xfrm flipV="1">
            <a:off x="1185863" y="5019675"/>
            <a:ext cx="1741487" cy="1138238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23F10283-CEE7-4CE0-BE67-75857E77B5BE}"/>
              </a:ext>
            </a:extLst>
          </p:cNvPr>
          <p:cNvCxnSpPr/>
          <p:nvPr/>
        </p:nvCxnSpPr>
        <p:spPr>
          <a:xfrm>
            <a:off x="1281113" y="5387975"/>
            <a:ext cx="1206500" cy="744538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4BC7DB99-CDB7-4A62-A80F-412253875BEC}"/>
              </a:ext>
            </a:extLst>
          </p:cNvPr>
          <p:cNvCxnSpPr/>
          <p:nvPr/>
        </p:nvCxnSpPr>
        <p:spPr>
          <a:xfrm>
            <a:off x="1798638" y="5073650"/>
            <a:ext cx="1276350" cy="758825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手繪多邊形 7">
            <a:extLst>
              <a:ext uri="{FF2B5EF4-FFF2-40B4-BE49-F238E27FC236}">
                <a16:creationId xmlns:a16="http://schemas.microsoft.com/office/drawing/2014/main" id="{4A26095F-9E2A-40C3-ACE9-B153FD9131F7}"/>
              </a:ext>
            </a:extLst>
          </p:cNvPr>
          <p:cNvSpPr/>
          <p:nvPr/>
        </p:nvSpPr>
        <p:spPr>
          <a:xfrm>
            <a:off x="2266950" y="4132263"/>
            <a:ext cx="981075" cy="1025525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9" name="手繪多邊形 8">
            <a:extLst>
              <a:ext uri="{FF2B5EF4-FFF2-40B4-BE49-F238E27FC236}">
                <a16:creationId xmlns:a16="http://schemas.microsoft.com/office/drawing/2014/main" id="{6BCE592A-63A7-49E3-B6E4-79801322FF7B}"/>
              </a:ext>
            </a:extLst>
          </p:cNvPr>
          <p:cNvSpPr/>
          <p:nvPr/>
        </p:nvSpPr>
        <p:spPr>
          <a:xfrm>
            <a:off x="1855788" y="4108450"/>
            <a:ext cx="595312" cy="1279525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10" name="手繪多邊形 9">
            <a:extLst>
              <a:ext uri="{FF2B5EF4-FFF2-40B4-BE49-F238E27FC236}">
                <a16:creationId xmlns:a16="http://schemas.microsoft.com/office/drawing/2014/main" id="{324C6BBF-6C70-4FB0-B451-889F2005946F}"/>
              </a:ext>
            </a:extLst>
          </p:cNvPr>
          <p:cNvSpPr/>
          <p:nvPr/>
        </p:nvSpPr>
        <p:spPr>
          <a:xfrm>
            <a:off x="1247775" y="4140200"/>
            <a:ext cx="407988" cy="1589088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11" name="梯形 10">
            <a:extLst>
              <a:ext uri="{FF2B5EF4-FFF2-40B4-BE49-F238E27FC236}">
                <a16:creationId xmlns:a16="http://schemas.microsoft.com/office/drawing/2014/main" id="{76637777-011B-4EC5-9670-149E61319BC1}"/>
              </a:ext>
            </a:extLst>
          </p:cNvPr>
          <p:cNvSpPr/>
          <p:nvPr/>
        </p:nvSpPr>
        <p:spPr>
          <a:xfrm>
            <a:off x="1269555" y="3695626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12" name="梯形 11">
            <a:extLst>
              <a:ext uri="{FF2B5EF4-FFF2-40B4-BE49-F238E27FC236}">
                <a16:creationId xmlns:a16="http://schemas.microsoft.com/office/drawing/2014/main" id="{4E412C17-CB77-442F-A285-5728C8A11702}"/>
              </a:ext>
            </a:extLst>
          </p:cNvPr>
          <p:cNvSpPr/>
          <p:nvPr/>
        </p:nvSpPr>
        <p:spPr>
          <a:xfrm>
            <a:off x="2050450" y="3695626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13" name="梯形 12">
            <a:extLst>
              <a:ext uri="{FF2B5EF4-FFF2-40B4-BE49-F238E27FC236}">
                <a16:creationId xmlns:a16="http://schemas.microsoft.com/office/drawing/2014/main" id="{A47A38DF-92F0-4A6D-9C8E-6D9B97096B9A}"/>
              </a:ext>
            </a:extLst>
          </p:cNvPr>
          <p:cNvSpPr/>
          <p:nvPr/>
        </p:nvSpPr>
        <p:spPr>
          <a:xfrm>
            <a:off x="2843459" y="3695626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14" name="梯形 13">
            <a:extLst>
              <a:ext uri="{FF2B5EF4-FFF2-40B4-BE49-F238E27FC236}">
                <a16:creationId xmlns:a16="http://schemas.microsoft.com/office/drawing/2014/main" id="{E002B0A1-0FE0-4E6D-949B-E224C8848BAB}"/>
              </a:ext>
            </a:extLst>
          </p:cNvPr>
          <p:cNvSpPr/>
          <p:nvPr/>
        </p:nvSpPr>
        <p:spPr>
          <a:xfrm>
            <a:off x="1641004" y="3974022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15" name="梯形 14">
            <a:extLst>
              <a:ext uri="{FF2B5EF4-FFF2-40B4-BE49-F238E27FC236}">
                <a16:creationId xmlns:a16="http://schemas.microsoft.com/office/drawing/2014/main" id="{D4789B98-090E-4165-B3D1-F0DD35ADBB8E}"/>
              </a:ext>
            </a:extLst>
          </p:cNvPr>
          <p:cNvSpPr/>
          <p:nvPr/>
        </p:nvSpPr>
        <p:spPr>
          <a:xfrm>
            <a:off x="2421900" y="3974022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16" name="梯形 15">
            <a:extLst>
              <a:ext uri="{FF2B5EF4-FFF2-40B4-BE49-F238E27FC236}">
                <a16:creationId xmlns:a16="http://schemas.microsoft.com/office/drawing/2014/main" id="{7C2E451E-54B8-4D7C-B832-949DBC666C2F}"/>
              </a:ext>
            </a:extLst>
          </p:cNvPr>
          <p:cNvSpPr/>
          <p:nvPr/>
        </p:nvSpPr>
        <p:spPr>
          <a:xfrm>
            <a:off x="3214909" y="3974022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31872AC8-09D7-4553-8B99-70FB67841399}"/>
              </a:ext>
            </a:extLst>
          </p:cNvPr>
          <p:cNvCxnSpPr/>
          <p:nvPr/>
        </p:nvCxnSpPr>
        <p:spPr>
          <a:xfrm flipV="1">
            <a:off x="1665288" y="3389313"/>
            <a:ext cx="0" cy="3063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5F4EFDF0-0FF9-4430-9701-9D1F033A95DE}"/>
              </a:ext>
            </a:extLst>
          </p:cNvPr>
          <p:cNvCxnSpPr/>
          <p:nvPr/>
        </p:nvCxnSpPr>
        <p:spPr>
          <a:xfrm flipV="1">
            <a:off x="2027238" y="3667125"/>
            <a:ext cx="0" cy="3063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AD998758-930A-4954-A81B-CB568E836DFA}"/>
              </a:ext>
            </a:extLst>
          </p:cNvPr>
          <p:cNvCxnSpPr/>
          <p:nvPr/>
        </p:nvCxnSpPr>
        <p:spPr>
          <a:xfrm flipV="1">
            <a:off x="2446338" y="3413125"/>
            <a:ext cx="0" cy="3063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B57264E3-11C1-4E91-9780-AB3E81813DE9}"/>
              </a:ext>
            </a:extLst>
          </p:cNvPr>
          <p:cNvCxnSpPr/>
          <p:nvPr/>
        </p:nvCxnSpPr>
        <p:spPr>
          <a:xfrm flipV="1">
            <a:off x="2817813" y="3695700"/>
            <a:ext cx="0" cy="3063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B1334AFC-4C58-4CB5-BC0C-034F3809E3D0}"/>
              </a:ext>
            </a:extLst>
          </p:cNvPr>
          <p:cNvCxnSpPr/>
          <p:nvPr/>
        </p:nvCxnSpPr>
        <p:spPr>
          <a:xfrm flipV="1">
            <a:off x="3240088" y="3413125"/>
            <a:ext cx="0" cy="3063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DF36C8A8-C44B-4F20-8E8D-E5091A4341EC}"/>
              </a:ext>
            </a:extLst>
          </p:cNvPr>
          <p:cNvCxnSpPr/>
          <p:nvPr/>
        </p:nvCxnSpPr>
        <p:spPr>
          <a:xfrm flipV="1">
            <a:off x="3636963" y="3679825"/>
            <a:ext cx="0" cy="3079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7EBE08E0-06D6-42AB-A187-1BE45977414F}"/>
              </a:ext>
            </a:extLst>
          </p:cNvPr>
          <p:cNvSpPr/>
          <p:nvPr/>
        </p:nvSpPr>
        <p:spPr>
          <a:xfrm>
            <a:off x="1563700" y="2764517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AAA4881-A6F0-4FCA-9A53-DC78DB1F88F5}"/>
              </a:ext>
            </a:extLst>
          </p:cNvPr>
          <p:cNvSpPr/>
          <p:nvPr/>
        </p:nvSpPr>
        <p:spPr>
          <a:xfrm>
            <a:off x="2331655" y="2752238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87306AC-7C2E-4E83-8ACC-431F39FBAEF9}"/>
              </a:ext>
            </a:extLst>
          </p:cNvPr>
          <p:cNvSpPr/>
          <p:nvPr/>
        </p:nvSpPr>
        <p:spPr>
          <a:xfrm>
            <a:off x="3137605" y="2764517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D96C2AA-938E-4BF2-9D4D-EBAE7B8AD643}"/>
              </a:ext>
            </a:extLst>
          </p:cNvPr>
          <p:cNvSpPr/>
          <p:nvPr/>
        </p:nvSpPr>
        <p:spPr>
          <a:xfrm>
            <a:off x="1932984" y="3004628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043D3CC-3D31-4EAA-9B35-D4778A287262}"/>
              </a:ext>
            </a:extLst>
          </p:cNvPr>
          <p:cNvSpPr/>
          <p:nvPr/>
        </p:nvSpPr>
        <p:spPr>
          <a:xfrm>
            <a:off x="2722109" y="3076228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8635B41-FBC6-4E64-820F-9F7778B224AF}"/>
              </a:ext>
            </a:extLst>
          </p:cNvPr>
          <p:cNvSpPr/>
          <p:nvPr/>
        </p:nvSpPr>
        <p:spPr>
          <a:xfrm>
            <a:off x="3531225" y="3027891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29" name="手繪多邊形 28">
            <a:extLst>
              <a:ext uri="{FF2B5EF4-FFF2-40B4-BE49-F238E27FC236}">
                <a16:creationId xmlns:a16="http://schemas.microsoft.com/office/drawing/2014/main" id="{36031F4E-8F31-408A-8B23-03CACDF3A7C3}"/>
              </a:ext>
            </a:extLst>
          </p:cNvPr>
          <p:cNvSpPr/>
          <p:nvPr/>
        </p:nvSpPr>
        <p:spPr>
          <a:xfrm>
            <a:off x="1733550" y="4394200"/>
            <a:ext cx="344488" cy="1668463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30" name="手繪多邊形 29">
            <a:extLst>
              <a:ext uri="{FF2B5EF4-FFF2-40B4-BE49-F238E27FC236}">
                <a16:creationId xmlns:a16="http://schemas.microsoft.com/office/drawing/2014/main" id="{88332031-F5CE-4A57-8253-A1987AD4CF94}"/>
              </a:ext>
            </a:extLst>
          </p:cNvPr>
          <p:cNvSpPr/>
          <p:nvPr/>
        </p:nvSpPr>
        <p:spPr>
          <a:xfrm>
            <a:off x="2374900" y="4418013"/>
            <a:ext cx="490538" cy="1381125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31" name="手繪多邊形 30">
            <a:extLst>
              <a:ext uri="{FF2B5EF4-FFF2-40B4-BE49-F238E27FC236}">
                <a16:creationId xmlns:a16="http://schemas.microsoft.com/office/drawing/2014/main" id="{30B8B014-F539-49E4-BFEE-9D21C3BDD5CF}"/>
              </a:ext>
            </a:extLst>
          </p:cNvPr>
          <p:cNvSpPr/>
          <p:nvPr/>
        </p:nvSpPr>
        <p:spPr>
          <a:xfrm>
            <a:off x="2798763" y="4400550"/>
            <a:ext cx="847725" cy="1030288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50230" name="文字方塊 59">
            <a:extLst>
              <a:ext uri="{FF2B5EF4-FFF2-40B4-BE49-F238E27FC236}">
                <a16:creationId xmlns:a16="http://schemas.microsoft.com/office/drawing/2014/main" id="{475B807A-384E-4FDD-B0C5-8A97724AF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3825875"/>
            <a:ext cx="749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000"/>
              <a:t>CNN</a:t>
            </a:r>
            <a:endParaRPr lang="zh-TW" altLang="en-US" sz="2000"/>
          </a:p>
        </p:txBody>
      </p:sp>
      <p:sp>
        <p:nvSpPr>
          <p:cNvPr id="72" name="梯形 71">
            <a:extLst>
              <a:ext uri="{FF2B5EF4-FFF2-40B4-BE49-F238E27FC236}">
                <a16:creationId xmlns:a16="http://schemas.microsoft.com/office/drawing/2014/main" id="{907E685E-55E6-45CA-A563-67EA64FB7FFF}"/>
              </a:ext>
            </a:extLst>
          </p:cNvPr>
          <p:cNvSpPr/>
          <p:nvPr/>
        </p:nvSpPr>
        <p:spPr>
          <a:xfrm>
            <a:off x="5378323" y="5659731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73" name="梯形 72">
            <a:extLst>
              <a:ext uri="{FF2B5EF4-FFF2-40B4-BE49-F238E27FC236}">
                <a16:creationId xmlns:a16="http://schemas.microsoft.com/office/drawing/2014/main" id="{EAFF82C8-1233-40BF-89AA-A2387D4BD57A}"/>
              </a:ext>
            </a:extLst>
          </p:cNvPr>
          <p:cNvSpPr/>
          <p:nvPr/>
        </p:nvSpPr>
        <p:spPr>
          <a:xfrm>
            <a:off x="6159218" y="5659731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74" name="梯形 73">
            <a:extLst>
              <a:ext uri="{FF2B5EF4-FFF2-40B4-BE49-F238E27FC236}">
                <a16:creationId xmlns:a16="http://schemas.microsoft.com/office/drawing/2014/main" id="{3E038C44-9751-4113-9918-7FEDEB25AEC9}"/>
              </a:ext>
            </a:extLst>
          </p:cNvPr>
          <p:cNvSpPr/>
          <p:nvPr/>
        </p:nvSpPr>
        <p:spPr>
          <a:xfrm>
            <a:off x="6952227" y="5659731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75" name="梯形 74">
            <a:extLst>
              <a:ext uri="{FF2B5EF4-FFF2-40B4-BE49-F238E27FC236}">
                <a16:creationId xmlns:a16="http://schemas.microsoft.com/office/drawing/2014/main" id="{F48FD1C6-C1B7-4FBA-BD56-1803940D0FC6}"/>
              </a:ext>
            </a:extLst>
          </p:cNvPr>
          <p:cNvSpPr/>
          <p:nvPr/>
        </p:nvSpPr>
        <p:spPr>
          <a:xfrm>
            <a:off x="5749772" y="5938127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76" name="梯形 75">
            <a:extLst>
              <a:ext uri="{FF2B5EF4-FFF2-40B4-BE49-F238E27FC236}">
                <a16:creationId xmlns:a16="http://schemas.microsoft.com/office/drawing/2014/main" id="{AA9141E1-7BEC-4FFB-9185-16652E5924CD}"/>
              </a:ext>
            </a:extLst>
          </p:cNvPr>
          <p:cNvSpPr/>
          <p:nvPr/>
        </p:nvSpPr>
        <p:spPr>
          <a:xfrm>
            <a:off x="6530668" y="5938127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77" name="梯形 76">
            <a:extLst>
              <a:ext uri="{FF2B5EF4-FFF2-40B4-BE49-F238E27FC236}">
                <a16:creationId xmlns:a16="http://schemas.microsoft.com/office/drawing/2014/main" id="{97775735-AE25-466B-9C9E-C91330F795AA}"/>
              </a:ext>
            </a:extLst>
          </p:cNvPr>
          <p:cNvSpPr/>
          <p:nvPr/>
        </p:nvSpPr>
        <p:spPr>
          <a:xfrm>
            <a:off x="7323677" y="5938127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F0F3247B-D988-4E82-B245-8ECDC0E0316E}"/>
              </a:ext>
            </a:extLst>
          </p:cNvPr>
          <p:cNvCxnSpPr/>
          <p:nvPr/>
        </p:nvCxnSpPr>
        <p:spPr>
          <a:xfrm flipV="1">
            <a:off x="5775325" y="5353050"/>
            <a:ext cx="0" cy="3063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>
            <a:extLst>
              <a:ext uri="{FF2B5EF4-FFF2-40B4-BE49-F238E27FC236}">
                <a16:creationId xmlns:a16="http://schemas.microsoft.com/office/drawing/2014/main" id="{CBF419E2-E67D-4439-AA56-656BD5B3E268}"/>
              </a:ext>
            </a:extLst>
          </p:cNvPr>
          <p:cNvCxnSpPr/>
          <p:nvPr/>
        </p:nvCxnSpPr>
        <p:spPr>
          <a:xfrm flipV="1">
            <a:off x="6135688" y="5630863"/>
            <a:ext cx="0" cy="3079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FC9C5333-55BA-4D44-AF42-8324E7C6B7FF}"/>
              </a:ext>
            </a:extLst>
          </p:cNvPr>
          <p:cNvCxnSpPr/>
          <p:nvPr/>
        </p:nvCxnSpPr>
        <p:spPr>
          <a:xfrm flipV="1">
            <a:off x="6556375" y="5376863"/>
            <a:ext cx="0" cy="3063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DF8EA8FF-E874-448F-9DE1-8DC8936953CB}"/>
              </a:ext>
            </a:extLst>
          </p:cNvPr>
          <p:cNvCxnSpPr/>
          <p:nvPr/>
        </p:nvCxnSpPr>
        <p:spPr>
          <a:xfrm flipV="1">
            <a:off x="6927850" y="5659438"/>
            <a:ext cx="0" cy="3079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B44D7F82-E32D-4764-A11B-15076F8708FB}"/>
              </a:ext>
            </a:extLst>
          </p:cNvPr>
          <p:cNvCxnSpPr/>
          <p:nvPr/>
        </p:nvCxnSpPr>
        <p:spPr>
          <a:xfrm flipV="1">
            <a:off x="7348538" y="5376863"/>
            <a:ext cx="0" cy="3063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F8E4732F-952B-4BC6-B826-F2C0BD42A49D}"/>
              </a:ext>
            </a:extLst>
          </p:cNvPr>
          <p:cNvCxnSpPr/>
          <p:nvPr/>
        </p:nvCxnSpPr>
        <p:spPr>
          <a:xfrm flipV="1">
            <a:off x="7745413" y="5643563"/>
            <a:ext cx="0" cy="3079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E69B8AA1-C0D6-4F6A-8B56-2B0CF5720A1A}"/>
              </a:ext>
            </a:extLst>
          </p:cNvPr>
          <p:cNvSpPr/>
          <p:nvPr/>
        </p:nvSpPr>
        <p:spPr>
          <a:xfrm>
            <a:off x="5672468" y="4728622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34CCF1AB-D37C-41E4-B7BD-8773F4BF046B}"/>
              </a:ext>
            </a:extLst>
          </p:cNvPr>
          <p:cNvSpPr/>
          <p:nvPr/>
        </p:nvSpPr>
        <p:spPr>
          <a:xfrm>
            <a:off x="6440423" y="4716343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823FCB72-4034-4EB9-A333-71A80AC1035F}"/>
              </a:ext>
            </a:extLst>
          </p:cNvPr>
          <p:cNvSpPr/>
          <p:nvPr/>
        </p:nvSpPr>
        <p:spPr>
          <a:xfrm>
            <a:off x="7246373" y="4728622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5F565FFF-97F8-4263-830D-632BD2669B30}"/>
              </a:ext>
            </a:extLst>
          </p:cNvPr>
          <p:cNvSpPr/>
          <p:nvPr/>
        </p:nvSpPr>
        <p:spPr>
          <a:xfrm>
            <a:off x="6041752" y="4968733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AAA999D5-91CD-47B3-BDA4-E61E422C861B}"/>
              </a:ext>
            </a:extLst>
          </p:cNvPr>
          <p:cNvSpPr/>
          <p:nvPr/>
        </p:nvSpPr>
        <p:spPr>
          <a:xfrm>
            <a:off x="6830877" y="5040333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1EB4D9B9-E9B5-4911-AF8F-5A754BB58F5E}"/>
              </a:ext>
            </a:extLst>
          </p:cNvPr>
          <p:cNvSpPr/>
          <p:nvPr/>
        </p:nvSpPr>
        <p:spPr>
          <a:xfrm>
            <a:off x="7639993" y="4991996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50273" name="文字方塊 89">
            <a:extLst>
              <a:ext uri="{FF2B5EF4-FFF2-40B4-BE49-F238E27FC236}">
                <a16:creationId xmlns:a16="http://schemas.microsoft.com/office/drawing/2014/main" id="{A8A1A8DE-F6CD-4729-9F99-078575044D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0838" y="1795463"/>
            <a:ext cx="19653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A vector for each region</a:t>
            </a:r>
            <a:endParaRPr lang="zh-TW" altLang="en-US"/>
          </a:p>
        </p:txBody>
      </p:sp>
      <p:sp>
        <p:nvSpPr>
          <p:cNvPr id="50274" name="文字方塊 62">
            <a:extLst>
              <a:ext uri="{FF2B5EF4-FFF2-40B4-BE49-F238E27FC236}">
                <a16:creationId xmlns:a16="http://schemas.microsoft.com/office/drawing/2014/main" id="{6AACF302-8ECB-4494-B9BC-AC0BE21EC4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7675" y="4376738"/>
            <a:ext cx="635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0.7</a:t>
            </a:r>
            <a:endParaRPr lang="zh-TW" altLang="en-US" sz="1800"/>
          </a:p>
        </p:txBody>
      </p:sp>
      <p:sp>
        <p:nvSpPr>
          <p:cNvPr id="50275" name="文字方塊 63">
            <a:extLst>
              <a:ext uri="{FF2B5EF4-FFF2-40B4-BE49-F238E27FC236}">
                <a16:creationId xmlns:a16="http://schemas.microsoft.com/office/drawing/2014/main" id="{186FAC74-5536-470B-89E6-C2BEA3D9F3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4362450"/>
            <a:ext cx="692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0.1</a:t>
            </a:r>
            <a:endParaRPr lang="zh-TW" altLang="en-US" sz="1800"/>
          </a:p>
        </p:txBody>
      </p:sp>
      <p:sp>
        <p:nvSpPr>
          <p:cNvPr id="50276" name="文字方塊 64">
            <a:extLst>
              <a:ext uri="{FF2B5EF4-FFF2-40B4-BE49-F238E27FC236}">
                <a16:creationId xmlns:a16="http://schemas.microsoft.com/office/drawing/2014/main" id="{68E832A4-9C82-4DAA-A258-2579E108C2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700" y="4368800"/>
            <a:ext cx="6111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0.1</a:t>
            </a:r>
            <a:endParaRPr lang="zh-TW" altLang="en-US" sz="1800"/>
          </a:p>
        </p:txBody>
      </p:sp>
      <p:sp>
        <p:nvSpPr>
          <p:cNvPr id="50277" name="文字方塊 65">
            <a:extLst>
              <a:ext uri="{FF2B5EF4-FFF2-40B4-BE49-F238E27FC236}">
                <a16:creationId xmlns:a16="http://schemas.microsoft.com/office/drawing/2014/main" id="{0EECC9AA-2EFF-4F80-917D-300B4DE6C8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6613" y="4675188"/>
            <a:ext cx="6572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0.1</a:t>
            </a:r>
            <a:endParaRPr lang="zh-TW" altLang="en-US" sz="1800"/>
          </a:p>
        </p:txBody>
      </p:sp>
      <p:sp>
        <p:nvSpPr>
          <p:cNvPr id="50278" name="文字方塊 66">
            <a:extLst>
              <a:ext uri="{FF2B5EF4-FFF2-40B4-BE49-F238E27FC236}">
                <a16:creationId xmlns:a16="http://schemas.microsoft.com/office/drawing/2014/main" id="{14E08286-938F-491A-9729-C8C638D51A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6713" y="4721225"/>
            <a:ext cx="6461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0.0</a:t>
            </a:r>
            <a:endParaRPr lang="zh-TW" altLang="en-US" sz="1800"/>
          </a:p>
        </p:txBody>
      </p:sp>
      <p:sp>
        <p:nvSpPr>
          <p:cNvPr id="50279" name="文字方塊 67">
            <a:extLst>
              <a:ext uri="{FF2B5EF4-FFF2-40B4-BE49-F238E27FC236}">
                <a16:creationId xmlns:a16="http://schemas.microsoft.com/office/drawing/2014/main" id="{9B598569-BEBE-4BE8-A8B5-DF85A74551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7450" y="4675188"/>
            <a:ext cx="5873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0.0</a:t>
            </a:r>
            <a:endParaRPr lang="zh-TW" altLang="en-US" sz="1800"/>
          </a:p>
        </p:txBody>
      </p: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4E66A023-BAB2-46DA-A9E3-CC3BEE860356}"/>
              </a:ext>
            </a:extLst>
          </p:cNvPr>
          <p:cNvCxnSpPr>
            <a:endCxn id="103" idx="2"/>
          </p:cNvCxnSpPr>
          <p:nvPr/>
        </p:nvCxnSpPr>
        <p:spPr>
          <a:xfrm flipV="1">
            <a:off x="5781675" y="4125913"/>
            <a:ext cx="176213" cy="2873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74C59226-0FF3-4690-B07F-FADEBA0A8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3505200"/>
            <a:ext cx="14938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/>
              <a:t>weighted sum</a:t>
            </a:r>
            <a:endParaRPr lang="zh-TW" altLang="en-US" sz="2000"/>
          </a:p>
        </p:txBody>
      </p: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B06FCBFE-DD5E-417E-BD42-EC709DB998B7}"/>
              </a:ext>
            </a:extLst>
          </p:cNvPr>
          <p:cNvCxnSpPr>
            <a:endCxn id="103" idx="2"/>
          </p:cNvCxnSpPr>
          <p:nvPr/>
        </p:nvCxnSpPr>
        <p:spPr>
          <a:xfrm flipH="1" flipV="1">
            <a:off x="5957888" y="4125913"/>
            <a:ext cx="514350" cy="3063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56423067-7D0F-490F-BD4E-0351D1C90BA6}"/>
              </a:ext>
            </a:extLst>
          </p:cNvPr>
          <p:cNvCxnSpPr>
            <a:endCxn id="103" idx="2"/>
          </p:cNvCxnSpPr>
          <p:nvPr/>
        </p:nvCxnSpPr>
        <p:spPr>
          <a:xfrm flipH="1" flipV="1">
            <a:off x="5957888" y="4125913"/>
            <a:ext cx="1390650" cy="3587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>
            <a:extLst>
              <a:ext uri="{FF2B5EF4-FFF2-40B4-BE49-F238E27FC236}">
                <a16:creationId xmlns:a16="http://schemas.microsoft.com/office/drawing/2014/main" id="{370CAA41-C9AA-4CED-8EBE-B7F0AA3C0ADD}"/>
              </a:ext>
            </a:extLst>
          </p:cNvPr>
          <p:cNvCxnSpPr/>
          <p:nvPr/>
        </p:nvCxnSpPr>
        <p:spPr>
          <a:xfrm flipV="1">
            <a:off x="5902325" y="2000250"/>
            <a:ext cx="0" cy="2698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>
            <a:extLst>
              <a:ext uri="{FF2B5EF4-FFF2-40B4-BE49-F238E27FC236}">
                <a16:creationId xmlns:a16="http://schemas.microsoft.com/office/drawing/2014/main" id="{560CC487-567A-4564-99DF-4363C04E2F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9288" y="3470275"/>
            <a:ext cx="457200" cy="655638"/>
          </a:xfrm>
          <a:prstGeom prst="rect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cxnSp>
        <p:nvCxnSpPr>
          <p:cNvPr id="104" name="直線單箭頭接點 103">
            <a:extLst>
              <a:ext uri="{FF2B5EF4-FFF2-40B4-BE49-F238E27FC236}">
                <a16:creationId xmlns:a16="http://schemas.microsoft.com/office/drawing/2014/main" id="{17EE707D-BF78-4DCE-A11E-782652FE5596}"/>
              </a:ext>
            </a:extLst>
          </p:cNvPr>
          <p:cNvCxnSpPr>
            <a:endCxn id="103" idx="2"/>
          </p:cNvCxnSpPr>
          <p:nvPr/>
        </p:nvCxnSpPr>
        <p:spPr>
          <a:xfrm flipH="1" flipV="1">
            <a:off x="5957888" y="4125913"/>
            <a:ext cx="185737" cy="6619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5206527A-59C3-4F8B-B135-1473545476C5}"/>
              </a:ext>
            </a:extLst>
          </p:cNvPr>
          <p:cNvGrpSpPr>
            <a:grpSpLocks/>
          </p:cNvGrpSpPr>
          <p:nvPr/>
        </p:nvGrpSpPr>
        <p:grpSpPr bwMode="auto">
          <a:xfrm>
            <a:off x="5700713" y="2292350"/>
            <a:ext cx="461962" cy="900113"/>
            <a:chOff x="4123648" y="5748055"/>
            <a:chExt cx="461666" cy="900000"/>
          </a:xfrm>
        </p:grpSpPr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547C4832-DE01-4142-8201-E7C9CF94B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648" y="5748055"/>
              <a:ext cx="461666" cy="900000"/>
            </a:xfrm>
            <a:prstGeom prst="rect">
              <a:avLst/>
            </a:prstGeom>
            <a:gradFill rotWithShape="1">
              <a:gsLst>
                <a:gs pos="0">
                  <a:srgbClr val="F5F5FC"/>
                </a:gs>
                <a:gs pos="64999">
                  <a:srgbClr val="E6E6F6"/>
                </a:gs>
                <a:gs pos="100000">
                  <a:srgbClr val="DCDCF3"/>
                </a:gs>
              </a:gsLst>
              <a:lin ang="5400000" scaled="1"/>
            </a:gradFill>
            <a:ln w="9525">
              <a:solidFill>
                <a:srgbClr val="BFBFD2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TW" altLang="en-US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50296" name="文字方塊 106">
              <a:extLst>
                <a:ext uri="{FF2B5EF4-FFF2-40B4-BE49-F238E27FC236}">
                  <a16:creationId xmlns:a16="http://schemas.microsoft.com/office/drawing/2014/main" id="{FA50D836-2290-40FC-ADBA-AC9391BAF0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6384" y="6013389"/>
              <a:ext cx="22333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CA" altLang="zh-TW" sz="2000"/>
                <a:t>z</a:t>
              </a:r>
              <a:r>
                <a:rPr lang="en-CA" altLang="zh-TW" sz="2000" baseline="30000"/>
                <a:t>1</a:t>
              </a:r>
              <a:endParaRPr lang="zh-TW" altLang="en-US" sz="2000"/>
            </a:p>
          </p:txBody>
        </p:sp>
      </p:grpSp>
      <p:sp>
        <p:nvSpPr>
          <p:cNvPr id="108" name="矩形 107">
            <a:extLst>
              <a:ext uri="{FF2B5EF4-FFF2-40B4-BE49-F238E27FC236}">
                <a16:creationId xmlns:a16="http://schemas.microsoft.com/office/drawing/2014/main" id="{71394F37-766D-4332-B4E5-5A927CCE2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1339850"/>
            <a:ext cx="838200" cy="657225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DD3A815C-E525-4E33-A197-5517E25DB2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0188" y="1452563"/>
            <a:ext cx="12049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/>
              <a:t>Word 1</a:t>
            </a:r>
            <a:endParaRPr lang="zh-TW" altLang="en-US" sz="2000"/>
          </a:p>
        </p:txBody>
      </p:sp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3A676D33-6821-45BD-AEC8-484E06556A5C}"/>
              </a:ext>
            </a:extLst>
          </p:cNvPr>
          <p:cNvCxnSpPr/>
          <p:nvPr/>
        </p:nvCxnSpPr>
        <p:spPr>
          <a:xfrm flipV="1">
            <a:off x="5945188" y="3194050"/>
            <a:ext cx="0" cy="2698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矩形 111">
            <a:extLst>
              <a:ext uri="{FF2B5EF4-FFF2-40B4-BE49-F238E27FC236}">
                <a16:creationId xmlns:a16="http://schemas.microsoft.com/office/drawing/2014/main" id="{2759935A-5EB6-4561-9DB7-A9413CFAEA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1200" y="2268538"/>
            <a:ext cx="460375" cy="900112"/>
          </a:xfrm>
          <a:prstGeom prst="rect">
            <a:avLst/>
          </a:prstGeom>
          <a:gradFill rotWithShape="1">
            <a:gsLst>
              <a:gs pos="0">
                <a:srgbClr val="F5F5FC"/>
              </a:gs>
              <a:gs pos="64999">
                <a:srgbClr val="E6E6F6"/>
              </a:gs>
              <a:gs pos="100000">
                <a:srgbClr val="DCDCF3"/>
              </a:gs>
            </a:gsLst>
            <a:lin ang="5400000" scaled="1"/>
          </a:gradFill>
          <a:ln w="9525">
            <a:solidFill>
              <a:srgbClr val="BFBFD2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CA" altLang="zh-TW" dirty="0">
                <a:solidFill>
                  <a:schemeClr val="dk1"/>
                </a:solidFill>
                <a:latin typeface="+mn-lt"/>
                <a:ea typeface="+mn-ea"/>
              </a:rPr>
              <a:t>z</a:t>
            </a:r>
            <a:r>
              <a:rPr lang="en-CA" altLang="zh-TW" baseline="300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cxnSp>
        <p:nvCxnSpPr>
          <p:cNvPr id="114" name="直線單箭頭接點 113">
            <a:extLst>
              <a:ext uri="{FF2B5EF4-FFF2-40B4-BE49-F238E27FC236}">
                <a16:creationId xmlns:a16="http://schemas.microsoft.com/office/drawing/2014/main" id="{A3CDC825-1E0A-4CA6-B401-EE11BC259E91}"/>
              </a:ext>
            </a:extLst>
          </p:cNvPr>
          <p:cNvCxnSpPr/>
          <p:nvPr/>
        </p:nvCxnSpPr>
        <p:spPr>
          <a:xfrm flipV="1">
            <a:off x="5033963" y="2717800"/>
            <a:ext cx="6381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7CA0A70-F42A-4E62-9109-365CD34A776D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543800" y="3657600"/>
            <a:ext cx="304800" cy="6096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294" name="TextBox 32">
            <a:extLst>
              <a:ext uri="{FF2B5EF4-FFF2-40B4-BE49-F238E27FC236}">
                <a16:creationId xmlns:a16="http://schemas.microsoft.com/office/drawing/2014/main" id="{DDC5DE5B-FFCB-42D0-A9DA-94FB523F7E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2971800"/>
            <a:ext cx="13652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Attention to</a:t>
            </a:r>
          </a:p>
          <a:p>
            <a:pPr eaLnBrk="1" hangingPunct="1"/>
            <a:r>
              <a:rPr lang="en-US" altLang="en-US" sz="1800"/>
              <a:t>a region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103" grpId="0" animBg="1"/>
      <p:bldP spid="108" grpId="0" animBg="1"/>
      <p:bldP spid="9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標題 1">
            <a:extLst>
              <a:ext uri="{FF2B5EF4-FFF2-40B4-BE49-F238E27FC236}">
                <a16:creationId xmlns:a16="http://schemas.microsoft.com/office/drawing/2014/main" id="{7891B4A8-1CED-4B7F-9053-EE4E9FEE7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Image Caption Generation</a:t>
            </a:r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3A67762-6703-4F7B-92F5-69AD4116C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71" y="4867497"/>
            <a:ext cx="2326237" cy="1499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TopUp"/>
            <a:lightRig rig="threePt" dir="t"/>
          </a:scene3d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E66B59BC-5ED4-46B4-87E5-E00A650229D3}"/>
              </a:ext>
            </a:extLst>
          </p:cNvPr>
          <p:cNvCxnSpPr/>
          <p:nvPr/>
        </p:nvCxnSpPr>
        <p:spPr>
          <a:xfrm flipV="1">
            <a:off x="1185863" y="5019675"/>
            <a:ext cx="1741487" cy="1138238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8D877AA8-5784-4001-A975-6F076BC31680}"/>
              </a:ext>
            </a:extLst>
          </p:cNvPr>
          <p:cNvCxnSpPr/>
          <p:nvPr/>
        </p:nvCxnSpPr>
        <p:spPr>
          <a:xfrm>
            <a:off x="1281113" y="5387975"/>
            <a:ext cx="1206500" cy="744538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FF39C031-4152-4F40-8C5F-036BD0540D51}"/>
              </a:ext>
            </a:extLst>
          </p:cNvPr>
          <p:cNvCxnSpPr/>
          <p:nvPr/>
        </p:nvCxnSpPr>
        <p:spPr>
          <a:xfrm>
            <a:off x="1798638" y="5073650"/>
            <a:ext cx="1276350" cy="758825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手繪多邊形 7">
            <a:extLst>
              <a:ext uri="{FF2B5EF4-FFF2-40B4-BE49-F238E27FC236}">
                <a16:creationId xmlns:a16="http://schemas.microsoft.com/office/drawing/2014/main" id="{50EEA12C-A491-486F-A6D3-C99302255BA8}"/>
              </a:ext>
            </a:extLst>
          </p:cNvPr>
          <p:cNvSpPr/>
          <p:nvPr/>
        </p:nvSpPr>
        <p:spPr>
          <a:xfrm>
            <a:off x="2266950" y="4132263"/>
            <a:ext cx="981075" cy="1025525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9" name="手繪多邊形 8">
            <a:extLst>
              <a:ext uri="{FF2B5EF4-FFF2-40B4-BE49-F238E27FC236}">
                <a16:creationId xmlns:a16="http://schemas.microsoft.com/office/drawing/2014/main" id="{6D6C3803-F676-4181-900B-42CDB4965767}"/>
              </a:ext>
            </a:extLst>
          </p:cNvPr>
          <p:cNvSpPr/>
          <p:nvPr/>
        </p:nvSpPr>
        <p:spPr>
          <a:xfrm>
            <a:off x="1855788" y="4108450"/>
            <a:ext cx="595312" cy="1279525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10" name="手繪多邊形 9">
            <a:extLst>
              <a:ext uri="{FF2B5EF4-FFF2-40B4-BE49-F238E27FC236}">
                <a16:creationId xmlns:a16="http://schemas.microsoft.com/office/drawing/2014/main" id="{9CF92618-CF1E-406B-87F5-EC85B30B609D}"/>
              </a:ext>
            </a:extLst>
          </p:cNvPr>
          <p:cNvSpPr/>
          <p:nvPr/>
        </p:nvSpPr>
        <p:spPr>
          <a:xfrm>
            <a:off x="1247775" y="4140200"/>
            <a:ext cx="407988" cy="1589088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11" name="梯形 10">
            <a:extLst>
              <a:ext uri="{FF2B5EF4-FFF2-40B4-BE49-F238E27FC236}">
                <a16:creationId xmlns:a16="http://schemas.microsoft.com/office/drawing/2014/main" id="{F06A6E71-6F68-4D50-A570-1C7A3796EFFA}"/>
              </a:ext>
            </a:extLst>
          </p:cNvPr>
          <p:cNvSpPr/>
          <p:nvPr/>
        </p:nvSpPr>
        <p:spPr>
          <a:xfrm>
            <a:off x="1269555" y="3695626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12" name="梯形 11">
            <a:extLst>
              <a:ext uri="{FF2B5EF4-FFF2-40B4-BE49-F238E27FC236}">
                <a16:creationId xmlns:a16="http://schemas.microsoft.com/office/drawing/2014/main" id="{EB3BD4D8-16CD-4A9E-81A4-EC22033C13AC}"/>
              </a:ext>
            </a:extLst>
          </p:cNvPr>
          <p:cNvSpPr/>
          <p:nvPr/>
        </p:nvSpPr>
        <p:spPr>
          <a:xfrm>
            <a:off x="2050450" y="3695626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13" name="梯形 12">
            <a:extLst>
              <a:ext uri="{FF2B5EF4-FFF2-40B4-BE49-F238E27FC236}">
                <a16:creationId xmlns:a16="http://schemas.microsoft.com/office/drawing/2014/main" id="{F560CF99-E42F-4312-B5B6-A890AB593683}"/>
              </a:ext>
            </a:extLst>
          </p:cNvPr>
          <p:cNvSpPr/>
          <p:nvPr/>
        </p:nvSpPr>
        <p:spPr>
          <a:xfrm>
            <a:off x="2843459" y="3695626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14" name="梯形 13">
            <a:extLst>
              <a:ext uri="{FF2B5EF4-FFF2-40B4-BE49-F238E27FC236}">
                <a16:creationId xmlns:a16="http://schemas.microsoft.com/office/drawing/2014/main" id="{EDFBE503-608D-4252-A202-227529D700D8}"/>
              </a:ext>
            </a:extLst>
          </p:cNvPr>
          <p:cNvSpPr/>
          <p:nvPr/>
        </p:nvSpPr>
        <p:spPr>
          <a:xfrm>
            <a:off x="1641004" y="3974022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15" name="梯形 14">
            <a:extLst>
              <a:ext uri="{FF2B5EF4-FFF2-40B4-BE49-F238E27FC236}">
                <a16:creationId xmlns:a16="http://schemas.microsoft.com/office/drawing/2014/main" id="{67B9B203-5238-475E-ABFD-AA4559019B5F}"/>
              </a:ext>
            </a:extLst>
          </p:cNvPr>
          <p:cNvSpPr/>
          <p:nvPr/>
        </p:nvSpPr>
        <p:spPr>
          <a:xfrm>
            <a:off x="2421900" y="3974022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16" name="梯形 15">
            <a:extLst>
              <a:ext uri="{FF2B5EF4-FFF2-40B4-BE49-F238E27FC236}">
                <a16:creationId xmlns:a16="http://schemas.microsoft.com/office/drawing/2014/main" id="{727D9885-C8DF-4566-AC9B-613268FC6948}"/>
              </a:ext>
            </a:extLst>
          </p:cNvPr>
          <p:cNvSpPr/>
          <p:nvPr/>
        </p:nvSpPr>
        <p:spPr>
          <a:xfrm>
            <a:off x="3214909" y="3974022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09C3364-3844-437E-BD0D-ECF0E2FBDEE2}"/>
              </a:ext>
            </a:extLst>
          </p:cNvPr>
          <p:cNvCxnSpPr/>
          <p:nvPr/>
        </p:nvCxnSpPr>
        <p:spPr>
          <a:xfrm flipV="1">
            <a:off x="1665288" y="3389313"/>
            <a:ext cx="0" cy="3063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118DAF35-50CD-40F6-8389-3762D6A64271}"/>
              </a:ext>
            </a:extLst>
          </p:cNvPr>
          <p:cNvCxnSpPr/>
          <p:nvPr/>
        </p:nvCxnSpPr>
        <p:spPr>
          <a:xfrm flipV="1">
            <a:off x="2027238" y="3667125"/>
            <a:ext cx="0" cy="3063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51A119E5-D095-4797-93A0-A37C4AC00243}"/>
              </a:ext>
            </a:extLst>
          </p:cNvPr>
          <p:cNvCxnSpPr/>
          <p:nvPr/>
        </p:nvCxnSpPr>
        <p:spPr>
          <a:xfrm flipV="1">
            <a:off x="2446338" y="3413125"/>
            <a:ext cx="0" cy="3063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780F3E78-6F97-4767-B91B-8E4C458451AC}"/>
              </a:ext>
            </a:extLst>
          </p:cNvPr>
          <p:cNvCxnSpPr/>
          <p:nvPr/>
        </p:nvCxnSpPr>
        <p:spPr>
          <a:xfrm flipV="1">
            <a:off x="2817813" y="3695700"/>
            <a:ext cx="0" cy="3063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11F1ACCA-83DD-4EC9-9BAC-06C028D68248}"/>
              </a:ext>
            </a:extLst>
          </p:cNvPr>
          <p:cNvCxnSpPr/>
          <p:nvPr/>
        </p:nvCxnSpPr>
        <p:spPr>
          <a:xfrm flipV="1">
            <a:off x="3240088" y="3413125"/>
            <a:ext cx="0" cy="3063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E4179AD9-7F95-4050-9D10-E27B3719F8A8}"/>
              </a:ext>
            </a:extLst>
          </p:cNvPr>
          <p:cNvCxnSpPr/>
          <p:nvPr/>
        </p:nvCxnSpPr>
        <p:spPr>
          <a:xfrm flipV="1">
            <a:off x="3636963" y="3679825"/>
            <a:ext cx="0" cy="3079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7ACDD67E-8DD8-4F70-91E7-2E0516791538}"/>
              </a:ext>
            </a:extLst>
          </p:cNvPr>
          <p:cNvSpPr/>
          <p:nvPr/>
        </p:nvSpPr>
        <p:spPr>
          <a:xfrm>
            <a:off x="1563700" y="2764517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EC0357C-F27B-413E-BF76-95C892342DFD}"/>
              </a:ext>
            </a:extLst>
          </p:cNvPr>
          <p:cNvSpPr/>
          <p:nvPr/>
        </p:nvSpPr>
        <p:spPr>
          <a:xfrm>
            <a:off x="2331655" y="2752238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76669F9-BBBC-4F88-9FB1-71EC926994FD}"/>
              </a:ext>
            </a:extLst>
          </p:cNvPr>
          <p:cNvSpPr/>
          <p:nvPr/>
        </p:nvSpPr>
        <p:spPr>
          <a:xfrm>
            <a:off x="3137605" y="2764517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295623D-B905-4C68-97FE-496DA56A57E4}"/>
              </a:ext>
            </a:extLst>
          </p:cNvPr>
          <p:cNvSpPr/>
          <p:nvPr/>
        </p:nvSpPr>
        <p:spPr>
          <a:xfrm>
            <a:off x="1932984" y="3004628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CDC68DC-8216-447A-95B7-09ADBF8813BB}"/>
              </a:ext>
            </a:extLst>
          </p:cNvPr>
          <p:cNvSpPr/>
          <p:nvPr/>
        </p:nvSpPr>
        <p:spPr>
          <a:xfrm>
            <a:off x="2722109" y="3076228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3E1F13F-8C4C-4BBC-8A38-49C9146C84FA}"/>
              </a:ext>
            </a:extLst>
          </p:cNvPr>
          <p:cNvSpPr/>
          <p:nvPr/>
        </p:nvSpPr>
        <p:spPr>
          <a:xfrm>
            <a:off x="3531225" y="3027891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29" name="手繪多邊形 28">
            <a:extLst>
              <a:ext uri="{FF2B5EF4-FFF2-40B4-BE49-F238E27FC236}">
                <a16:creationId xmlns:a16="http://schemas.microsoft.com/office/drawing/2014/main" id="{3F359920-FA5F-4241-A899-23C7E7338001}"/>
              </a:ext>
            </a:extLst>
          </p:cNvPr>
          <p:cNvSpPr/>
          <p:nvPr/>
        </p:nvSpPr>
        <p:spPr>
          <a:xfrm>
            <a:off x="1733550" y="4394200"/>
            <a:ext cx="344488" cy="1668463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30" name="手繪多邊形 29">
            <a:extLst>
              <a:ext uri="{FF2B5EF4-FFF2-40B4-BE49-F238E27FC236}">
                <a16:creationId xmlns:a16="http://schemas.microsoft.com/office/drawing/2014/main" id="{6A11A9BC-2402-4D24-91F3-F5077C5C6FEB}"/>
              </a:ext>
            </a:extLst>
          </p:cNvPr>
          <p:cNvSpPr/>
          <p:nvPr/>
        </p:nvSpPr>
        <p:spPr>
          <a:xfrm>
            <a:off x="2374900" y="4418013"/>
            <a:ext cx="490538" cy="1381125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31" name="手繪多邊形 30">
            <a:extLst>
              <a:ext uri="{FF2B5EF4-FFF2-40B4-BE49-F238E27FC236}">
                <a16:creationId xmlns:a16="http://schemas.microsoft.com/office/drawing/2014/main" id="{7599AC3C-C629-4DD1-909B-FA35DC647EA8}"/>
              </a:ext>
            </a:extLst>
          </p:cNvPr>
          <p:cNvSpPr/>
          <p:nvPr/>
        </p:nvSpPr>
        <p:spPr>
          <a:xfrm>
            <a:off x="2798763" y="4400550"/>
            <a:ext cx="847725" cy="1030288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51254" name="文字方塊 59">
            <a:extLst>
              <a:ext uri="{FF2B5EF4-FFF2-40B4-BE49-F238E27FC236}">
                <a16:creationId xmlns:a16="http://schemas.microsoft.com/office/drawing/2014/main" id="{6480A4E5-465A-4BC7-A372-C29E3D555E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3825875"/>
            <a:ext cx="749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000"/>
              <a:t>CNN</a:t>
            </a:r>
            <a:endParaRPr lang="zh-TW" altLang="en-US" sz="2000"/>
          </a:p>
        </p:txBody>
      </p:sp>
      <p:sp>
        <p:nvSpPr>
          <p:cNvPr id="72" name="梯形 71">
            <a:extLst>
              <a:ext uri="{FF2B5EF4-FFF2-40B4-BE49-F238E27FC236}">
                <a16:creationId xmlns:a16="http://schemas.microsoft.com/office/drawing/2014/main" id="{1C2CE5F0-1CC6-4AE5-8F9B-C504B7A75134}"/>
              </a:ext>
            </a:extLst>
          </p:cNvPr>
          <p:cNvSpPr/>
          <p:nvPr/>
        </p:nvSpPr>
        <p:spPr>
          <a:xfrm>
            <a:off x="5378323" y="5659731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73" name="梯形 72">
            <a:extLst>
              <a:ext uri="{FF2B5EF4-FFF2-40B4-BE49-F238E27FC236}">
                <a16:creationId xmlns:a16="http://schemas.microsoft.com/office/drawing/2014/main" id="{95207A85-6664-4939-B907-97A972BC4F79}"/>
              </a:ext>
            </a:extLst>
          </p:cNvPr>
          <p:cNvSpPr/>
          <p:nvPr/>
        </p:nvSpPr>
        <p:spPr>
          <a:xfrm>
            <a:off x="6159218" y="5659731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74" name="梯形 73">
            <a:extLst>
              <a:ext uri="{FF2B5EF4-FFF2-40B4-BE49-F238E27FC236}">
                <a16:creationId xmlns:a16="http://schemas.microsoft.com/office/drawing/2014/main" id="{E8E6C7B2-6729-4487-ADB4-60970CEC6852}"/>
              </a:ext>
            </a:extLst>
          </p:cNvPr>
          <p:cNvSpPr/>
          <p:nvPr/>
        </p:nvSpPr>
        <p:spPr>
          <a:xfrm>
            <a:off x="6952227" y="5659731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75" name="梯形 74">
            <a:extLst>
              <a:ext uri="{FF2B5EF4-FFF2-40B4-BE49-F238E27FC236}">
                <a16:creationId xmlns:a16="http://schemas.microsoft.com/office/drawing/2014/main" id="{DA5B74F4-6932-4DF6-A689-E5E6548488CA}"/>
              </a:ext>
            </a:extLst>
          </p:cNvPr>
          <p:cNvSpPr/>
          <p:nvPr/>
        </p:nvSpPr>
        <p:spPr>
          <a:xfrm>
            <a:off x="5749772" y="5938127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76" name="梯形 75">
            <a:extLst>
              <a:ext uri="{FF2B5EF4-FFF2-40B4-BE49-F238E27FC236}">
                <a16:creationId xmlns:a16="http://schemas.microsoft.com/office/drawing/2014/main" id="{85D9779E-F9FF-4FCE-868D-52FA94C7E5CD}"/>
              </a:ext>
            </a:extLst>
          </p:cNvPr>
          <p:cNvSpPr/>
          <p:nvPr/>
        </p:nvSpPr>
        <p:spPr>
          <a:xfrm>
            <a:off x="6530668" y="5938127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77" name="梯形 76">
            <a:extLst>
              <a:ext uri="{FF2B5EF4-FFF2-40B4-BE49-F238E27FC236}">
                <a16:creationId xmlns:a16="http://schemas.microsoft.com/office/drawing/2014/main" id="{3CE8609B-5014-400D-B697-164152A81178}"/>
              </a:ext>
            </a:extLst>
          </p:cNvPr>
          <p:cNvSpPr/>
          <p:nvPr/>
        </p:nvSpPr>
        <p:spPr>
          <a:xfrm>
            <a:off x="7323677" y="5938127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filter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3AC28C3E-EF67-4959-AF22-703BFC0161ED}"/>
              </a:ext>
            </a:extLst>
          </p:cNvPr>
          <p:cNvCxnSpPr/>
          <p:nvPr/>
        </p:nvCxnSpPr>
        <p:spPr>
          <a:xfrm flipV="1">
            <a:off x="5775325" y="5353050"/>
            <a:ext cx="0" cy="3063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>
            <a:extLst>
              <a:ext uri="{FF2B5EF4-FFF2-40B4-BE49-F238E27FC236}">
                <a16:creationId xmlns:a16="http://schemas.microsoft.com/office/drawing/2014/main" id="{12EE60BF-30B4-4CCB-85E6-20D6B38BD715}"/>
              </a:ext>
            </a:extLst>
          </p:cNvPr>
          <p:cNvCxnSpPr/>
          <p:nvPr/>
        </p:nvCxnSpPr>
        <p:spPr>
          <a:xfrm flipV="1">
            <a:off x="6135688" y="5630863"/>
            <a:ext cx="0" cy="3079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5FD82563-16F8-4F02-A622-B2FD61C5EF24}"/>
              </a:ext>
            </a:extLst>
          </p:cNvPr>
          <p:cNvCxnSpPr/>
          <p:nvPr/>
        </p:nvCxnSpPr>
        <p:spPr>
          <a:xfrm flipV="1">
            <a:off x="6556375" y="5376863"/>
            <a:ext cx="0" cy="3063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9CD08A1C-77CE-4A48-B351-2C2692D2C47B}"/>
              </a:ext>
            </a:extLst>
          </p:cNvPr>
          <p:cNvCxnSpPr/>
          <p:nvPr/>
        </p:nvCxnSpPr>
        <p:spPr>
          <a:xfrm flipV="1">
            <a:off x="6927850" y="5659438"/>
            <a:ext cx="0" cy="3079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173507EA-1E15-4DB2-A46D-534B0FCC9A36}"/>
              </a:ext>
            </a:extLst>
          </p:cNvPr>
          <p:cNvCxnSpPr/>
          <p:nvPr/>
        </p:nvCxnSpPr>
        <p:spPr>
          <a:xfrm flipV="1">
            <a:off x="7348538" y="5376863"/>
            <a:ext cx="0" cy="3063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B89C3DB8-B351-4D97-8E01-B1BF77235CDE}"/>
              </a:ext>
            </a:extLst>
          </p:cNvPr>
          <p:cNvCxnSpPr/>
          <p:nvPr/>
        </p:nvCxnSpPr>
        <p:spPr>
          <a:xfrm flipV="1">
            <a:off x="7745413" y="5643563"/>
            <a:ext cx="0" cy="3079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A26EFDC7-38A1-4366-98B4-56766DD4D2F8}"/>
              </a:ext>
            </a:extLst>
          </p:cNvPr>
          <p:cNvSpPr/>
          <p:nvPr/>
        </p:nvSpPr>
        <p:spPr>
          <a:xfrm>
            <a:off x="5672468" y="4728622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ECCAD4C6-71B3-4DF1-ACF5-D0B297917420}"/>
              </a:ext>
            </a:extLst>
          </p:cNvPr>
          <p:cNvSpPr/>
          <p:nvPr/>
        </p:nvSpPr>
        <p:spPr>
          <a:xfrm>
            <a:off x="6440423" y="4716343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22016699-81C7-44A4-957B-9B621AA995F1}"/>
              </a:ext>
            </a:extLst>
          </p:cNvPr>
          <p:cNvSpPr/>
          <p:nvPr/>
        </p:nvSpPr>
        <p:spPr>
          <a:xfrm>
            <a:off x="7246373" y="4728622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F5E2B08F-E734-402E-B023-07BAB860EF8C}"/>
              </a:ext>
            </a:extLst>
          </p:cNvPr>
          <p:cNvSpPr/>
          <p:nvPr/>
        </p:nvSpPr>
        <p:spPr>
          <a:xfrm>
            <a:off x="6041752" y="4968733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434633F8-91D1-415F-8182-1B7889ED239F}"/>
              </a:ext>
            </a:extLst>
          </p:cNvPr>
          <p:cNvSpPr/>
          <p:nvPr/>
        </p:nvSpPr>
        <p:spPr>
          <a:xfrm>
            <a:off x="6830877" y="5040333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DB157EA0-906C-4323-A725-8DCC911A11D1}"/>
              </a:ext>
            </a:extLst>
          </p:cNvPr>
          <p:cNvSpPr/>
          <p:nvPr/>
        </p:nvSpPr>
        <p:spPr>
          <a:xfrm>
            <a:off x="7639993" y="4991996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56846E90-A503-4D45-B0D2-852BA5F54D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0838" y="1795463"/>
            <a:ext cx="19653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A vector for each region</a:t>
            </a:r>
            <a:endParaRPr lang="zh-TW" altLang="en-US"/>
          </a:p>
        </p:txBody>
      </p:sp>
      <p:grpSp>
        <p:nvGrpSpPr>
          <p:cNvPr id="51298" name="群組 92">
            <a:extLst>
              <a:ext uri="{FF2B5EF4-FFF2-40B4-BE49-F238E27FC236}">
                <a16:creationId xmlns:a16="http://schemas.microsoft.com/office/drawing/2014/main" id="{BFC44E0C-B404-495E-9D62-8D084771CCD5}"/>
              </a:ext>
            </a:extLst>
          </p:cNvPr>
          <p:cNvGrpSpPr>
            <a:grpSpLocks/>
          </p:cNvGrpSpPr>
          <p:nvPr/>
        </p:nvGrpSpPr>
        <p:grpSpPr bwMode="auto">
          <a:xfrm>
            <a:off x="4521200" y="2268538"/>
            <a:ext cx="460375" cy="900112"/>
            <a:chOff x="4123648" y="5748055"/>
            <a:chExt cx="461666" cy="900000"/>
          </a:xfrm>
        </p:grpSpPr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C0F29D9F-9F48-4A1F-BDE2-24A325B54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648" y="5748055"/>
              <a:ext cx="461666" cy="900000"/>
            </a:xfrm>
            <a:prstGeom prst="rect">
              <a:avLst/>
            </a:prstGeom>
            <a:gradFill rotWithShape="1">
              <a:gsLst>
                <a:gs pos="0">
                  <a:srgbClr val="F5F5FC"/>
                </a:gs>
                <a:gs pos="64999">
                  <a:srgbClr val="E6E6F6"/>
                </a:gs>
                <a:gs pos="100000">
                  <a:srgbClr val="DCDCF3"/>
                </a:gs>
              </a:gsLst>
              <a:lin ang="5400000" scaled="1"/>
            </a:gradFill>
            <a:ln w="9525">
              <a:solidFill>
                <a:srgbClr val="BFBFD2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TW" altLang="en-US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51324" name="文字方塊 91">
              <a:extLst>
                <a:ext uri="{FF2B5EF4-FFF2-40B4-BE49-F238E27FC236}">
                  <a16:creationId xmlns:a16="http://schemas.microsoft.com/office/drawing/2014/main" id="{80D10B84-ABAC-4FF3-A616-AD945DA2C5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6384" y="6013389"/>
              <a:ext cx="28336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CA" altLang="zh-TW" sz="2000"/>
                <a:t>z</a:t>
              </a:r>
              <a:r>
                <a:rPr lang="en-CA" altLang="zh-TW" sz="2000" baseline="30000"/>
                <a:t>0</a:t>
              </a:r>
              <a:endParaRPr lang="zh-TW" altLang="en-US" sz="2000"/>
            </a:p>
          </p:txBody>
        </p:sp>
      </p:grp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FFE86B38-B5C3-47FE-A254-5A77CABA75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7675" y="4376738"/>
            <a:ext cx="635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0.0</a:t>
            </a:r>
            <a:endParaRPr lang="zh-TW" altLang="en-US" sz="1800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5115C95A-35F0-4721-A266-9C99BAA8CF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4362450"/>
            <a:ext cx="692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0.8</a:t>
            </a:r>
            <a:endParaRPr lang="zh-TW" altLang="en-US" sz="1800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C9E178C9-57A0-4CA0-BE1F-7EAF7161C2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700" y="4368800"/>
            <a:ext cx="6111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0.2</a:t>
            </a:r>
            <a:endParaRPr lang="zh-TW" altLang="en-US" sz="1800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CE7EBB1D-A796-47CA-920F-BAC8549176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6613" y="4675188"/>
            <a:ext cx="6572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0.0</a:t>
            </a:r>
            <a:endParaRPr lang="zh-TW" altLang="en-US" sz="1800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F501B2FD-BE14-4128-970F-B05D0F40A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6713" y="4721225"/>
            <a:ext cx="6461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0.0</a:t>
            </a:r>
            <a:endParaRPr lang="zh-TW" altLang="en-US" sz="180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E15A00BE-EE36-4AE3-BC35-DAA8E9F329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7450" y="4675188"/>
            <a:ext cx="5873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0.0</a:t>
            </a:r>
            <a:endParaRPr lang="zh-TW" altLang="en-US" sz="1800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61264BF3-BE10-4F86-A1A4-C521984636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9950" y="3425825"/>
            <a:ext cx="14922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weighted sum</a:t>
            </a:r>
            <a:endParaRPr lang="zh-TW" altLang="en-US"/>
          </a:p>
        </p:txBody>
      </p: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9B1425B3-3977-4E2B-B9C5-04F5479E9424}"/>
              </a:ext>
            </a:extLst>
          </p:cNvPr>
          <p:cNvCxnSpPr>
            <a:endCxn id="94" idx="2"/>
          </p:cNvCxnSpPr>
          <p:nvPr/>
        </p:nvCxnSpPr>
        <p:spPr>
          <a:xfrm flipV="1">
            <a:off x="6530975" y="4135438"/>
            <a:ext cx="520700" cy="3190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E800A6EE-91FE-4CAC-8D67-68024D308C04}"/>
              </a:ext>
            </a:extLst>
          </p:cNvPr>
          <p:cNvCxnSpPr>
            <a:endCxn id="94" idx="2"/>
          </p:cNvCxnSpPr>
          <p:nvPr/>
        </p:nvCxnSpPr>
        <p:spPr>
          <a:xfrm flipH="1" flipV="1">
            <a:off x="7051675" y="4135438"/>
            <a:ext cx="330200" cy="3492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>
            <a:extLst>
              <a:ext uri="{FF2B5EF4-FFF2-40B4-BE49-F238E27FC236}">
                <a16:creationId xmlns:a16="http://schemas.microsoft.com/office/drawing/2014/main" id="{F71B9354-D2F9-4046-B50D-D60B3158AB90}"/>
              </a:ext>
            </a:extLst>
          </p:cNvPr>
          <p:cNvCxnSpPr/>
          <p:nvPr/>
        </p:nvCxnSpPr>
        <p:spPr>
          <a:xfrm flipV="1">
            <a:off x="5902325" y="2000250"/>
            <a:ext cx="0" cy="2698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309" name="群組 104">
            <a:extLst>
              <a:ext uri="{FF2B5EF4-FFF2-40B4-BE49-F238E27FC236}">
                <a16:creationId xmlns:a16="http://schemas.microsoft.com/office/drawing/2014/main" id="{D0B702A8-B8CA-4D43-BBF3-63ED71DC64EB}"/>
              </a:ext>
            </a:extLst>
          </p:cNvPr>
          <p:cNvGrpSpPr>
            <a:grpSpLocks/>
          </p:cNvGrpSpPr>
          <p:nvPr/>
        </p:nvGrpSpPr>
        <p:grpSpPr bwMode="auto">
          <a:xfrm>
            <a:off x="5700713" y="2292350"/>
            <a:ext cx="461962" cy="900113"/>
            <a:chOff x="4123648" y="5748055"/>
            <a:chExt cx="461666" cy="900000"/>
          </a:xfrm>
        </p:grpSpPr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B1444160-1AD7-499C-BF49-BDAA29509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648" y="5748055"/>
              <a:ext cx="461666" cy="900000"/>
            </a:xfrm>
            <a:prstGeom prst="rect">
              <a:avLst/>
            </a:prstGeom>
            <a:gradFill rotWithShape="1">
              <a:gsLst>
                <a:gs pos="0">
                  <a:srgbClr val="F5F5FC"/>
                </a:gs>
                <a:gs pos="64999">
                  <a:srgbClr val="E6E6F6"/>
                </a:gs>
                <a:gs pos="100000">
                  <a:srgbClr val="DCDCF3"/>
                </a:gs>
              </a:gsLst>
              <a:lin ang="5400000" scaled="1"/>
            </a:gradFill>
            <a:ln w="9525">
              <a:solidFill>
                <a:srgbClr val="BFBFD2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TW" altLang="en-US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51322" name="文字方塊 106">
              <a:extLst>
                <a:ext uri="{FF2B5EF4-FFF2-40B4-BE49-F238E27FC236}">
                  <a16:creationId xmlns:a16="http://schemas.microsoft.com/office/drawing/2014/main" id="{6F0BC1F3-F6F5-4470-985B-B89894F741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6384" y="6013389"/>
              <a:ext cx="22333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CA" altLang="zh-TW" sz="2000"/>
                <a:t>z</a:t>
              </a:r>
              <a:r>
                <a:rPr lang="en-CA" altLang="zh-TW" sz="2000" baseline="30000"/>
                <a:t>1</a:t>
              </a:r>
              <a:endParaRPr lang="zh-TW" altLang="en-US" sz="2000"/>
            </a:p>
          </p:txBody>
        </p:sp>
      </p:grpSp>
      <p:sp>
        <p:nvSpPr>
          <p:cNvPr id="108" name="矩形 107">
            <a:extLst>
              <a:ext uri="{FF2B5EF4-FFF2-40B4-BE49-F238E27FC236}">
                <a16:creationId xmlns:a16="http://schemas.microsoft.com/office/drawing/2014/main" id="{476AE30B-52F5-4CE6-A37D-5950FF78E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1339850"/>
            <a:ext cx="838200" cy="657225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51311" name="文字方塊 98">
            <a:extLst>
              <a:ext uri="{FF2B5EF4-FFF2-40B4-BE49-F238E27FC236}">
                <a16:creationId xmlns:a16="http://schemas.microsoft.com/office/drawing/2014/main" id="{BC2FB96B-D714-4268-86A1-D4F4C1E2F9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0188" y="1452563"/>
            <a:ext cx="12049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/>
              <a:t>Word 1</a:t>
            </a:r>
            <a:endParaRPr lang="zh-TW" altLang="en-US" sz="2000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592BC68B-0EBF-4FAC-B492-C3618C3FA7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3075" y="3478213"/>
            <a:ext cx="457200" cy="657225"/>
          </a:xfrm>
          <a:prstGeom prst="rect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FF3C22E1-FC93-4625-87DD-BFB8D43FACF8}"/>
              </a:ext>
            </a:extLst>
          </p:cNvPr>
          <p:cNvCxnSpPr/>
          <p:nvPr/>
        </p:nvCxnSpPr>
        <p:spPr>
          <a:xfrm flipV="1">
            <a:off x="7024688" y="1976438"/>
            <a:ext cx="0" cy="2698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矩形 100">
            <a:extLst>
              <a:ext uri="{FF2B5EF4-FFF2-40B4-BE49-F238E27FC236}">
                <a16:creationId xmlns:a16="http://schemas.microsoft.com/office/drawing/2014/main" id="{6E2BABF0-1BB4-44EA-871C-ABEFC7CF7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3075" y="2268538"/>
            <a:ext cx="461963" cy="900112"/>
          </a:xfrm>
          <a:prstGeom prst="rect">
            <a:avLst/>
          </a:prstGeom>
          <a:gradFill rotWithShape="1">
            <a:gsLst>
              <a:gs pos="0">
                <a:srgbClr val="F5F5FC"/>
              </a:gs>
              <a:gs pos="64999">
                <a:srgbClr val="E6E6F6"/>
              </a:gs>
              <a:gs pos="100000">
                <a:srgbClr val="DCDCF3"/>
              </a:gs>
            </a:gsLst>
            <a:lin ang="5400000" scaled="1"/>
          </a:gradFill>
          <a:ln w="9525">
            <a:solidFill>
              <a:srgbClr val="BFBFD2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CA" altLang="zh-TW" dirty="0">
                <a:solidFill>
                  <a:schemeClr val="dk1"/>
                </a:solidFill>
                <a:latin typeface="+mn-lt"/>
                <a:ea typeface="+mn-ea"/>
              </a:rPr>
              <a:t>z</a:t>
            </a:r>
            <a:r>
              <a:rPr lang="en-CA" altLang="zh-TW" baseline="30000" dirty="0">
                <a:solidFill>
                  <a:schemeClr val="dk1"/>
                </a:solidFill>
                <a:latin typeface="+mn-lt"/>
                <a:ea typeface="+mn-ea"/>
              </a:rPr>
              <a:t>2</a:t>
            </a:r>
            <a:endParaRPr lang="zh-TW" altLang="en-US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2519C2C0-7DE2-4480-8BC5-2B4A6DE3C6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1316038"/>
            <a:ext cx="838200" cy="655637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93EEC80E-156D-4D3F-B162-5ED4D0504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0963" y="1427163"/>
            <a:ext cx="12049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/>
              <a:t>Word 2</a:t>
            </a:r>
            <a:endParaRPr lang="zh-TW" altLang="en-US" sz="2000"/>
          </a:p>
        </p:txBody>
      </p:sp>
      <p:cxnSp>
        <p:nvCxnSpPr>
          <p:cNvPr id="113" name="直線單箭頭接點 112">
            <a:extLst>
              <a:ext uri="{FF2B5EF4-FFF2-40B4-BE49-F238E27FC236}">
                <a16:creationId xmlns:a16="http://schemas.microsoft.com/office/drawing/2014/main" id="{A16C3521-DCB3-4FC2-A310-F4C0F7F4C5FA}"/>
              </a:ext>
            </a:extLst>
          </p:cNvPr>
          <p:cNvCxnSpPr/>
          <p:nvPr/>
        </p:nvCxnSpPr>
        <p:spPr>
          <a:xfrm flipV="1">
            <a:off x="7067550" y="3168650"/>
            <a:ext cx="0" cy="2714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單箭頭接點 113">
            <a:extLst>
              <a:ext uri="{FF2B5EF4-FFF2-40B4-BE49-F238E27FC236}">
                <a16:creationId xmlns:a16="http://schemas.microsoft.com/office/drawing/2014/main" id="{E852D037-5116-432F-9000-87400673D777}"/>
              </a:ext>
            </a:extLst>
          </p:cNvPr>
          <p:cNvCxnSpPr>
            <a:endCxn id="101" idx="1"/>
          </p:cNvCxnSpPr>
          <p:nvPr/>
        </p:nvCxnSpPr>
        <p:spPr>
          <a:xfrm flipV="1">
            <a:off x="6183313" y="2717800"/>
            <a:ext cx="6397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8066E349-1A25-4C0A-A544-B43900448425}"/>
              </a:ext>
            </a:extLst>
          </p:cNvPr>
          <p:cNvCxnSpPr/>
          <p:nvPr/>
        </p:nvCxnSpPr>
        <p:spPr>
          <a:xfrm flipV="1">
            <a:off x="5033963" y="2717800"/>
            <a:ext cx="6381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單箭頭接點 102">
            <a:extLst>
              <a:ext uri="{FF2B5EF4-FFF2-40B4-BE49-F238E27FC236}">
                <a16:creationId xmlns:a16="http://schemas.microsoft.com/office/drawing/2014/main" id="{4359CA5C-119C-4947-9993-955E1466CC3E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6183313" y="1795463"/>
            <a:ext cx="639762" cy="9223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63" grpId="0"/>
      <p:bldP spid="64" grpId="0"/>
      <p:bldP spid="65" grpId="0"/>
      <p:bldP spid="66" grpId="0"/>
      <p:bldP spid="67" grpId="0"/>
      <p:bldP spid="68" grpId="0"/>
      <p:bldP spid="71" grpId="0"/>
      <p:bldP spid="94" grpId="0" animBg="1"/>
      <p:bldP spid="111" grpId="0" animBg="1"/>
      <p:bldP spid="1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標題 1">
            <a:extLst>
              <a:ext uri="{FF2B5EF4-FFF2-40B4-BE49-F238E27FC236}">
                <a16:creationId xmlns:a16="http://schemas.microsoft.com/office/drawing/2014/main" id="{3F41CA21-D398-4230-9892-E96676C6E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Image Caption Generation</a:t>
            </a:r>
            <a:endParaRPr lang="zh-TW" altLang="en-US"/>
          </a:p>
        </p:txBody>
      </p:sp>
      <p:sp>
        <p:nvSpPr>
          <p:cNvPr id="52226" name="內容版面配置區 2">
            <a:extLst>
              <a:ext uri="{FF2B5EF4-FFF2-40B4-BE49-F238E27FC236}">
                <a16:creationId xmlns:a16="http://schemas.microsoft.com/office/drawing/2014/main" id="{DF38C04F-CB89-43E2-A388-E38097945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2227" name="Image 4" descr="good.pdf">
            <a:extLst>
              <a:ext uri="{FF2B5EF4-FFF2-40B4-BE49-F238E27FC236}">
                <a16:creationId xmlns:a16="http://schemas.microsoft.com/office/drawing/2014/main" id="{B8A0D797-88BD-4FE6-83F0-C621256C8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1690688"/>
            <a:ext cx="8953500" cy="3754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8" name="矩形 4">
            <a:extLst>
              <a:ext uri="{FF2B5EF4-FFF2-40B4-BE49-F238E27FC236}">
                <a16:creationId xmlns:a16="http://schemas.microsoft.com/office/drawing/2014/main" id="{A7B5A2FA-6CD4-4A2A-95B1-FDBC794FB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575" y="5715000"/>
            <a:ext cx="75628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Kelvin Xu, Jimmy Ba, Ryan Kiros, Kyunghyun Cho, Aaron Courville, Ruslan Salakhutdinov, Richard Zemel, Yoshua Bengio, </a:t>
            </a:r>
            <a:r>
              <a:rPr lang="en-US" altLang="zh-TW" sz="1800">
                <a:solidFill>
                  <a:srgbClr val="000000"/>
                </a:solidFill>
                <a:latin typeface="Lucida Grande" charset="0"/>
              </a:rPr>
              <a:t>“</a:t>
            </a:r>
            <a:r>
              <a:rPr lang="en-US" altLang="zh-TW" sz="1800"/>
              <a:t>Show, Attend and Tell: Neural Image Caption Generation with Visual Attention</a:t>
            </a:r>
            <a:r>
              <a:rPr lang="en-US" altLang="zh-TW" sz="1800">
                <a:solidFill>
                  <a:srgbClr val="000000"/>
                </a:solidFill>
                <a:latin typeface="Lucida Grande" charset="0"/>
              </a:rPr>
              <a:t>”, ICML, 2015</a:t>
            </a:r>
            <a:endParaRPr lang="zh-TW" altLang="en-US" sz="1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標題 1">
            <a:extLst>
              <a:ext uri="{FF2B5EF4-FFF2-40B4-BE49-F238E27FC236}">
                <a16:creationId xmlns:a16="http://schemas.microsoft.com/office/drawing/2014/main" id="{8BB47088-17A9-42CA-9090-45671C353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Image Caption Generation</a:t>
            </a:r>
            <a:endParaRPr lang="zh-TW" altLang="en-US"/>
          </a:p>
        </p:txBody>
      </p:sp>
      <p:sp>
        <p:nvSpPr>
          <p:cNvPr id="53250" name="內容版面配置區 2">
            <a:extLst>
              <a:ext uri="{FF2B5EF4-FFF2-40B4-BE49-F238E27FC236}">
                <a16:creationId xmlns:a16="http://schemas.microsoft.com/office/drawing/2014/main" id="{21985026-F0F3-4A1C-BB0B-7C30AE713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3251" name="Image 4" descr="errors.pdf">
            <a:extLst>
              <a:ext uri="{FF2B5EF4-FFF2-40B4-BE49-F238E27FC236}">
                <a16:creationId xmlns:a16="http://schemas.microsoft.com/office/drawing/2014/main" id="{4E625AFB-7484-4BD5-909D-001FAB68C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8958263" cy="381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2" name="矩形 4">
            <a:extLst>
              <a:ext uri="{FF2B5EF4-FFF2-40B4-BE49-F238E27FC236}">
                <a16:creationId xmlns:a16="http://schemas.microsoft.com/office/drawing/2014/main" id="{F75CA8DF-DF11-4392-B7FE-E198F251A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575" y="5715000"/>
            <a:ext cx="75628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Kelvin Xu, Jimmy Ba, Ryan Kiros, Kyunghyun Cho, Aaron Courville, Ruslan Salakhutdinov, Richard Zemel, Yoshua Bengio, </a:t>
            </a:r>
            <a:r>
              <a:rPr lang="en-US" altLang="zh-TW" sz="1800">
                <a:solidFill>
                  <a:srgbClr val="000000"/>
                </a:solidFill>
                <a:latin typeface="Lucida Grande" charset="0"/>
              </a:rPr>
              <a:t>“</a:t>
            </a:r>
            <a:r>
              <a:rPr lang="en-US" altLang="zh-TW" sz="1800"/>
              <a:t>Show, Attend and Tell: Neural Image Caption Generation with Visual Attention</a:t>
            </a:r>
            <a:r>
              <a:rPr lang="en-US" altLang="zh-TW" sz="1800">
                <a:solidFill>
                  <a:srgbClr val="000000"/>
                </a:solidFill>
                <a:latin typeface="Lucida Grande" charset="0"/>
              </a:rPr>
              <a:t>”, ICML, 2015</a:t>
            </a:r>
            <a:endParaRPr lang="zh-TW" altLang="en-US"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00F02699-0502-4ACC-823D-705FB87CD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/>
              <a:t>How does RNN reduce complexity?</a:t>
            </a:r>
          </a:p>
        </p:txBody>
      </p:sp>
      <p:sp>
        <p:nvSpPr>
          <p:cNvPr id="16414" name="Content Placeholder 33">
            <a:extLst>
              <a:ext uri="{FF2B5EF4-FFF2-40B4-BE49-F238E27FC236}">
                <a16:creationId xmlns:a16="http://schemas.microsoft.com/office/drawing/2014/main" id="{329520CD-CB4C-4128-9473-85C16646B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382000" cy="4953000"/>
          </a:xfrm>
        </p:spPr>
        <p:txBody>
          <a:bodyPr/>
          <a:lstStyle/>
          <a:p>
            <a:r>
              <a:rPr lang="en-US" altLang="en-US" sz="2800"/>
              <a:t>Given function f: h’,y=f(h,x)</a:t>
            </a:r>
          </a:p>
        </p:txBody>
      </p:sp>
      <p:sp>
        <p:nvSpPr>
          <p:cNvPr id="6" name="矩形 34">
            <a:extLst>
              <a:ext uri="{FF2B5EF4-FFF2-40B4-BE49-F238E27FC236}">
                <a16:creationId xmlns:a16="http://schemas.microsoft.com/office/drawing/2014/main" id="{F9C65B0E-B317-48A6-8CF6-6967883016F1}"/>
              </a:ext>
            </a:extLst>
          </p:cNvPr>
          <p:cNvSpPr/>
          <p:nvPr/>
        </p:nvSpPr>
        <p:spPr>
          <a:xfrm>
            <a:off x="1443038" y="3709988"/>
            <a:ext cx="930275" cy="930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f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7" name="矩形 35">
            <a:extLst>
              <a:ext uri="{FF2B5EF4-FFF2-40B4-BE49-F238E27FC236}">
                <a16:creationId xmlns:a16="http://schemas.microsoft.com/office/drawing/2014/main" id="{32E79920-3DE7-4C50-AB21-E63FDFF9559C}"/>
              </a:ext>
            </a:extLst>
          </p:cNvPr>
          <p:cNvSpPr/>
          <p:nvPr/>
        </p:nvSpPr>
        <p:spPr>
          <a:xfrm>
            <a:off x="477838" y="3709988"/>
            <a:ext cx="508000" cy="9302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h</a:t>
            </a:r>
            <a:r>
              <a:rPr lang="en-US" altLang="zh-TW" sz="2400" baseline="30000" dirty="0">
                <a:solidFill>
                  <a:srgbClr val="000000"/>
                </a:solidFill>
              </a:rPr>
              <a:t>0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8" name="矩形 36">
            <a:extLst>
              <a:ext uri="{FF2B5EF4-FFF2-40B4-BE49-F238E27FC236}">
                <a16:creationId xmlns:a16="http://schemas.microsoft.com/office/drawing/2014/main" id="{4A76A34F-1934-4F84-A576-58CCA4BA83D7}"/>
              </a:ext>
            </a:extLst>
          </p:cNvPr>
          <p:cNvSpPr/>
          <p:nvPr/>
        </p:nvSpPr>
        <p:spPr>
          <a:xfrm>
            <a:off x="2797175" y="3732213"/>
            <a:ext cx="508000" cy="93186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h</a:t>
            </a:r>
            <a:r>
              <a:rPr lang="en-US" altLang="zh-TW" sz="2400" baseline="30000" dirty="0">
                <a:solidFill>
                  <a:srgbClr val="000000"/>
                </a:solidFill>
              </a:rPr>
              <a:t>1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9" name="矩形 37">
            <a:extLst>
              <a:ext uri="{FF2B5EF4-FFF2-40B4-BE49-F238E27FC236}">
                <a16:creationId xmlns:a16="http://schemas.microsoft.com/office/drawing/2014/main" id="{EF652403-22DC-492A-8F15-4CDA9A857F53}"/>
              </a:ext>
            </a:extLst>
          </p:cNvPr>
          <p:cNvSpPr/>
          <p:nvPr/>
        </p:nvSpPr>
        <p:spPr>
          <a:xfrm>
            <a:off x="1447800" y="2819400"/>
            <a:ext cx="931863" cy="4651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y</a:t>
            </a:r>
            <a:r>
              <a:rPr lang="en-US" altLang="zh-TW" sz="2400" baseline="30000" dirty="0">
                <a:solidFill>
                  <a:srgbClr val="000000"/>
                </a:solidFill>
              </a:rPr>
              <a:t>1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10" name="矩形 38">
            <a:extLst>
              <a:ext uri="{FF2B5EF4-FFF2-40B4-BE49-F238E27FC236}">
                <a16:creationId xmlns:a16="http://schemas.microsoft.com/office/drawing/2014/main" id="{F2F590FE-AABE-48CF-91EC-C204B161A05A}"/>
              </a:ext>
            </a:extLst>
          </p:cNvPr>
          <p:cNvSpPr/>
          <p:nvPr/>
        </p:nvSpPr>
        <p:spPr>
          <a:xfrm>
            <a:off x="1443038" y="5032375"/>
            <a:ext cx="930275" cy="4651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x</a:t>
            </a:r>
            <a:r>
              <a:rPr lang="en-US" altLang="zh-TW" sz="2400" baseline="30000" dirty="0"/>
              <a:t>1</a:t>
            </a:r>
            <a:endParaRPr lang="zh-TW" altLang="en-US" sz="2800" baseline="30000" dirty="0"/>
          </a:p>
        </p:txBody>
      </p:sp>
      <p:cxnSp>
        <p:nvCxnSpPr>
          <p:cNvPr id="11" name="直線單箭頭接點 39">
            <a:extLst>
              <a:ext uri="{FF2B5EF4-FFF2-40B4-BE49-F238E27FC236}">
                <a16:creationId xmlns:a16="http://schemas.microsoft.com/office/drawing/2014/main" id="{92DA6C1F-9AB8-44C4-8D52-0D602B21C4DB}"/>
              </a:ext>
            </a:extLst>
          </p:cNvPr>
          <p:cNvCxnSpPr>
            <a:cxnSpLocks/>
          </p:cNvCxnSpPr>
          <p:nvPr/>
        </p:nvCxnSpPr>
        <p:spPr>
          <a:xfrm>
            <a:off x="1036638" y="4181475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40">
            <a:extLst>
              <a:ext uri="{FF2B5EF4-FFF2-40B4-BE49-F238E27FC236}">
                <a16:creationId xmlns:a16="http://schemas.microsoft.com/office/drawing/2014/main" id="{AA5F03DA-A23C-42AC-AA62-496D029300B5}"/>
              </a:ext>
            </a:extLst>
          </p:cNvPr>
          <p:cNvCxnSpPr>
            <a:cxnSpLocks/>
          </p:cNvCxnSpPr>
          <p:nvPr/>
        </p:nvCxnSpPr>
        <p:spPr>
          <a:xfrm>
            <a:off x="2408238" y="4198938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41">
            <a:extLst>
              <a:ext uri="{FF2B5EF4-FFF2-40B4-BE49-F238E27FC236}">
                <a16:creationId xmlns:a16="http://schemas.microsoft.com/office/drawing/2014/main" id="{91271607-260A-41C3-A085-84B2C8534378}"/>
              </a:ext>
            </a:extLst>
          </p:cNvPr>
          <p:cNvCxnSpPr>
            <a:cxnSpLocks/>
          </p:cNvCxnSpPr>
          <p:nvPr/>
        </p:nvCxnSpPr>
        <p:spPr>
          <a:xfrm rot="16200000">
            <a:off x="1731169" y="3501232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42">
            <a:extLst>
              <a:ext uri="{FF2B5EF4-FFF2-40B4-BE49-F238E27FC236}">
                <a16:creationId xmlns:a16="http://schemas.microsoft.com/office/drawing/2014/main" id="{142646BA-6560-4307-B37D-36A3C0AEE41C}"/>
              </a:ext>
            </a:extLst>
          </p:cNvPr>
          <p:cNvCxnSpPr>
            <a:cxnSpLocks/>
          </p:cNvCxnSpPr>
          <p:nvPr/>
        </p:nvCxnSpPr>
        <p:spPr>
          <a:xfrm rot="16200000">
            <a:off x="1730375" y="4835526"/>
            <a:ext cx="3905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43">
            <a:extLst>
              <a:ext uri="{FF2B5EF4-FFF2-40B4-BE49-F238E27FC236}">
                <a16:creationId xmlns:a16="http://schemas.microsoft.com/office/drawing/2014/main" id="{22642DD1-B970-4DA2-B19A-7224157C5270}"/>
              </a:ext>
            </a:extLst>
          </p:cNvPr>
          <p:cNvSpPr/>
          <p:nvPr/>
        </p:nvSpPr>
        <p:spPr>
          <a:xfrm>
            <a:off x="3729038" y="3738563"/>
            <a:ext cx="930275" cy="931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f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6" name="矩形 44">
            <a:extLst>
              <a:ext uri="{FF2B5EF4-FFF2-40B4-BE49-F238E27FC236}">
                <a16:creationId xmlns:a16="http://schemas.microsoft.com/office/drawing/2014/main" id="{8E743577-E557-4A4A-A061-17A3E762584E}"/>
              </a:ext>
            </a:extLst>
          </p:cNvPr>
          <p:cNvSpPr/>
          <p:nvPr/>
        </p:nvSpPr>
        <p:spPr>
          <a:xfrm>
            <a:off x="5083175" y="3762375"/>
            <a:ext cx="508000" cy="9302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h</a:t>
            </a:r>
            <a:r>
              <a:rPr lang="en-US" altLang="zh-TW" sz="2400" baseline="30000" dirty="0">
                <a:solidFill>
                  <a:srgbClr val="000000"/>
                </a:solidFill>
              </a:rPr>
              <a:t>2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17" name="矩形 45">
            <a:extLst>
              <a:ext uri="{FF2B5EF4-FFF2-40B4-BE49-F238E27FC236}">
                <a16:creationId xmlns:a16="http://schemas.microsoft.com/office/drawing/2014/main" id="{BF7957C1-9F3B-42DC-A25D-B4E4D33A5146}"/>
              </a:ext>
            </a:extLst>
          </p:cNvPr>
          <p:cNvSpPr/>
          <p:nvPr/>
        </p:nvSpPr>
        <p:spPr>
          <a:xfrm>
            <a:off x="3729038" y="2852738"/>
            <a:ext cx="930275" cy="466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y</a:t>
            </a:r>
            <a:r>
              <a:rPr lang="en-US" altLang="zh-TW" sz="2400" baseline="30000" dirty="0">
                <a:solidFill>
                  <a:srgbClr val="000000"/>
                </a:solidFill>
              </a:rPr>
              <a:t>2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18" name="矩形 46">
            <a:extLst>
              <a:ext uri="{FF2B5EF4-FFF2-40B4-BE49-F238E27FC236}">
                <a16:creationId xmlns:a16="http://schemas.microsoft.com/office/drawing/2014/main" id="{685D533F-1141-4E1D-9955-3A74BBE18E1D}"/>
              </a:ext>
            </a:extLst>
          </p:cNvPr>
          <p:cNvSpPr/>
          <p:nvPr/>
        </p:nvSpPr>
        <p:spPr>
          <a:xfrm>
            <a:off x="3729038" y="5060950"/>
            <a:ext cx="930275" cy="4651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x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cxnSp>
        <p:nvCxnSpPr>
          <p:cNvPr id="19" name="直線單箭頭接點 47">
            <a:extLst>
              <a:ext uri="{FF2B5EF4-FFF2-40B4-BE49-F238E27FC236}">
                <a16:creationId xmlns:a16="http://schemas.microsoft.com/office/drawing/2014/main" id="{69BD1441-C2C5-4170-82A3-0B138CE84243}"/>
              </a:ext>
            </a:extLst>
          </p:cNvPr>
          <p:cNvCxnSpPr>
            <a:cxnSpLocks/>
          </p:cNvCxnSpPr>
          <p:nvPr/>
        </p:nvCxnSpPr>
        <p:spPr>
          <a:xfrm>
            <a:off x="3322638" y="4210050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48">
            <a:extLst>
              <a:ext uri="{FF2B5EF4-FFF2-40B4-BE49-F238E27FC236}">
                <a16:creationId xmlns:a16="http://schemas.microsoft.com/office/drawing/2014/main" id="{1A98CB11-0FAF-4567-BD54-992C4738EE8A}"/>
              </a:ext>
            </a:extLst>
          </p:cNvPr>
          <p:cNvCxnSpPr>
            <a:cxnSpLocks/>
          </p:cNvCxnSpPr>
          <p:nvPr/>
        </p:nvCxnSpPr>
        <p:spPr>
          <a:xfrm>
            <a:off x="4694238" y="4227513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49">
            <a:extLst>
              <a:ext uri="{FF2B5EF4-FFF2-40B4-BE49-F238E27FC236}">
                <a16:creationId xmlns:a16="http://schemas.microsoft.com/office/drawing/2014/main" id="{36973A48-F4EF-4C0C-A398-765C502166DD}"/>
              </a:ext>
            </a:extLst>
          </p:cNvPr>
          <p:cNvCxnSpPr>
            <a:cxnSpLocks/>
          </p:cNvCxnSpPr>
          <p:nvPr/>
        </p:nvCxnSpPr>
        <p:spPr>
          <a:xfrm rot="16200000">
            <a:off x="4016375" y="3530601"/>
            <a:ext cx="3905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50">
            <a:extLst>
              <a:ext uri="{FF2B5EF4-FFF2-40B4-BE49-F238E27FC236}">
                <a16:creationId xmlns:a16="http://schemas.microsoft.com/office/drawing/2014/main" id="{C3BFC35B-C475-4CE8-AB64-4D8D07D701A9}"/>
              </a:ext>
            </a:extLst>
          </p:cNvPr>
          <p:cNvCxnSpPr>
            <a:cxnSpLocks/>
          </p:cNvCxnSpPr>
          <p:nvPr/>
        </p:nvCxnSpPr>
        <p:spPr>
          <a:xfrm rot="16200000">
            <a:off x="4017169" y="4864894"/>
            <a:ext cx="3889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51">
            <a:extLst>
              <a:ext uri="{FF2B5EF4-FFF2-40B4-BE49-F238E27FC236}">
                <a16:creationId xmlns:a16="http://schemas.microsoft.com/office/drawing/2014/main" id="{162790C3-9EA8-4E6F-8B48-C60509B19CE0}"/>
              </a:ext>
            </a:extLst>
          </p:cNvPr>
          <p:cNvSpPr/>
          <p:nvPr/>
        </p:nvSpPr>
        <p:spPr>
          <a:xfrm>
            <a:off x="6048375" y="3743325"/>
            <a:ext cx="931863" cy="931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f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4" name="矩形 52">
            <a:extLst>
              <a:ext uri="{FF2B5EF4-FFF2-40B4-BE49-F238E27FC236}">
                <a16:creationId xmlns:a16="http://schemas.microsoft.com/office/drawing/2014/main" id="{5FB5A570-4C00-42AA-B617-B92FEC893EB5}"/>
              </a:ext>
            </a:extLst>
          </p:cNvPr>
          <p:cNvSpPr/>
          <p:nvPr/>
        </p:nvSpPr>
        <p:spPr>
          <a:xfrm>
            <a:off x="7402513" y="3767138"/>
            <a:ext cx="508000" cy="9302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h</a:t>
            </a:r>
            <a:r>
              <a:rPr lang="en-US" altLang="zh-TW" sz="2400" baseline="30000" dirty="0">
                <a:solidFill>
                  <a:srgbClr val="000000"/>
                </a:solidFill>
              </a:rPr>
              <a:t>3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25" name="矩形 53">
            <a:extLst>
              <a:ext uri="{FF2B5EF4-FFF2-40B4-BE49-F238E27FC236}">
                <a16:creationId xmlns:a16="http://schemas.microsoft.com/office/drawing/2014/main" id="{69484864-FB6E-44A6-8310-DE758588B152}"/>
              </a:ext>
            </a:extLst>
          </p:cNvPr>
          <p:cNvSpPr/>
          <p:nvPr/>
        </p:nvSpPr>
        <p:spPr>
          <a:xfrm>
            <a:off x="6048375" y="2857500"/>
            <a:ext cx="931863" cy="466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y</a:t>
            </a:r>
            <a:r>
              <a:rPr lang="en-US" altLang="zh-TW" sz="2400" baseline="30000" dirty="0">
                <a:solidFill>
                  <a:srgbClr val="000000"/>
                </a:solidFill>
              </a:rPr>
              <a:t>3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26" name="矩形 54">
            <a:extLst>
              <a:ext uri="{FF2B5EF4-FFF2-40B4-BE49-F238E27FC236}">
                <a16:creationId xmlns:a16="http://schemas.microsoft.com/office/drawing/2014/main" id="{F642FFB6-8023-4DDE-A0E9-32CA8045F933}"/>
              </a:ext>
            </a:extLst>
          </p:cNvPr>
          <p:cNvSpPr/>
          <p:nvPr/>
        </p:nvSpPr>
        <p:spPr>
          <a:xfrm>
            <a:off x="6048375" y="5065713"/>
            <a:ext cx="931863" cy="4651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x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cxnSp>
        <p:nvCxnSpPr>
          <p:cNvPr id="27" name="直線單箭頭接點 55">
            <a:extLst>
              <a:ext uri="{FF2B5EF4-FFF2-40B4-BE49-F238E27FC236}">
                <a16:creationId xmlns:a16="http://schemas.microsoft.com/office/drawing/2014/main" id="{E5C8FA9A-EC5E-4463-A8F1-0FACF8069101}"/>
              </a:ext>
            </a:extLst>
          </p:cNvPr>
          <p:cNvCxnSpPr>
            <a:cxnSpLocks/>
          </p:cNvCxnSpPr>
          <p:nvPr/>
        </p:nvCxnSpPr>
        <p:spPr>
          <a:xfrm>
            <a:off x="5641975" y="4214813"/>
            <a:ext cx="3889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56">
            <a:extLst>
              <a:ext uri="{FF2B5EF4-FFF2-40B4-BE49-F238E27FC236}">
                <a16:creationId xmlns:a16="http://schemas.microsoft.com/office/drawing/2014/main" id="{93868FC6-751B-47AB-A6C8-CE3848701C42}"/>
              </a:ext>
            </a:extLst>
          </p:cNvPr>
          <p:cNvCxnSpPr>
            <a:cxnSpLocks/>
          </p:cNvCxnSpPr>
          <p:nvPr/>
        </p:nvCxnSpPr>
        <p:spPr>
          <a:xfrm>
            <a:off x="7013575" y="4232275"/>
            <a:ext cx="3889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57">
            <a:extLst>
              <a:ext uri="{FF2B5EF4-FFF2-40B4-BE49-F238E27FC236}">
                <a16:creationId xmlns:a16="http://schemas.microsoft.com/office/drawing/2014/main" id="{183F0EBD-B9C5-4506-8134-C645FA11E28D}"/>
              </a:ext>
            </a:extLst>
          </p:cNvPr>
          <p:cNvCxnSpPr>
            <a:cxnSpLocks/>
          </p:cNvCxnSpPr>
          <p:nvPr/>
        </p:nvCxnSpPr>
        <p:spPr>
          <a:xfrm rot="16200000">
            <a:off x="6335712" y="3535363"/>
            <a:ext cx="3905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58">
            <a:extLst>
              <a:ext uri="{FF2B5EF4-FFF2-40B4-BE49-F238E27FC236}">
                <a16:creationId xmlns:a16="http://schemas.microsoft.com/office/drawing/2014/main" id="{CF7FD298-A5EE-4FC0-933B-E6320C3120E4}"/>
              </a:ext>
            </a:extLst>
          </p:cNvPr>
          <p:cNvCxnSpPr>
            <a:cxnSpLocks/>
          </p:cNvCxnSpPr>
          <p:nvPr/>
        </p:nvCxnSpPr>
        <p:spPr>
          <a:xfrm rot="16200000">
            <a:off x="6336506" y="4869657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59">
            <a:extLst>
              <a:ext uri="{FF2B5EF4-FFF2-40B4-BE49-F238E27FC236}">
                <a16:creationId xmlns:a16="http://schemas.microsoft.com/office/drawing/2014/main" id="{6A9775C4-5F56-4012-BCAF-EF6595EBE9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1475" y="3913188"/>
            <a:ext cx="9302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/>
              <a:t>……</a:t>
            </a:r>
            <a:endParaRPr lang="zh-TW" altLang="en-US" sz="2800" b="1"/>
          </a:p>
        </p:txBody>
      </p:sp>
      <p:sp>
        <p:nvSpPr>
          <p:cNvPr id="32" name="文字方塊 71">
            <a:extLst>
              <a:ext uri="{FF2B5EF4-FFF2-40B4-BE49-F238E27FC236}">
                <a16:creationId xmlns:a16="http://schemas.microsoft.com/office/drawing/2014/main" id="{1BB048E4-719C-45E4-85A9-674824D02D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5710238"/>
            <a:ext cx="65468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>
                <a:solidFill>
                  <a:srgbClr val="FF0000"/>
                </a:solidFill>
              </a:rPr>
              <a:t>No matter how long the input/output sequence is, we only need one function f. If f’s are different, then it becomes a feedforward NN. This may be treated as another compression from fully connected network.</a:t>
            </a:r>
            <a:endParaRPr lang="zh-TW" altLang="en-US" sz="1800">
              <a:solidFill>
                <a:srgbClr val="FF0000"/>
              </a:solidFill>
            </a:endParaRPr>
          </a:p>
        </p:txBody>
      </p:sp>
      <p:sp>
        <p:nvSpPr>
          <p:cNvPr id="33" name="文字方塊 67">
            <a:extLst>
              <a:ext uri="{FF2B5EF4-FFF2-40B4-BE49-F238E27FC236}">
                <a16:creationId xmlns:a16="http://schemas.microsoft.com/office/drawing/2014/main" id="{E4C161BA-648E-4BAC-9D6E-26A7CC3BA9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9588" y="1663700"/>
            <a:ext cx="3248025" cy="708025"/>
          </a:xfrm>
          <a:prstGeom prst="rect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000">
                <a:solidFill>
                  <a:srgbClr val="000000"/>
                </a:solidFill>
              </a:rPr>
              <a:t>h and h’ are vectors with the same dimension</a:t>
            </a:r>
            <a:endParaRPr lang="zh-TW" altLang="en-US" sz="20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  <p:bldP spid="25" grpId="0" animBg="1"/>
      <p:bldP spid="26" grpId="0" animBg="1"/>
      <p:bldP spid="31" grpId="0"/>
      <p:bldP spid="32" grpId="0"/>
      <p:bldP spid="3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92375CE-DFE0-4FD5-8790-C264C2307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925" y="242888"/>
            <a:ext cx="6121400" cy="215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EFEECA2-DB03-491B-B3D8-7B6490B6B9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613" y="2463800"/>
            <a:ext cx="55340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B419577-2B0F-4475-A6FC-415E371B72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2801938"/>
            <a:ext cx="54959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274F648-73A3-40CC-8591-DA8E9FE290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275" y="3182938"/>
            <a:ext cx="5975350" cy="202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134EA57-F885-492A-8E95-4557CC901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475" y="5594350"/>
            <a:ext cx="43243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7BCE925-41E3-4727-9BB9-BA3DBA1DC1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75" y="5213350"/>
            <a:ext cx="36195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C5B6731-3EEE-4672-BF91-506BECE550CD}"/>
              </a:ext>
            </a:extLst>
          </p:cNvPr>
          <p:cNvSpPr/>
          <p:nvPr/>
        </p:nvSpPr>
        <p:spPr>
          <a:xfrm>
            <a:off x="1017588" y="1511300"/>
            <a:ext cx="7154862" cy="935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C797228-6074-4245-8298-387562C224DF}"/>
              </a:ext>
            </a:extLst>
          </p:cNvPr>
          <p:cNvSpPr/>
          <p:nvPr/>
        </p:nvSpPr>
        <p:spPr>
          <a:xfrm>
            <a:off x="1017588" y="4333875"/>
            <a:ext cx="7154862" cy="935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4281" name="矩形 11">
            <a:extLst>
              <a:ext uri="{FF2B5EF4-FFF2-40B4-BE49-F238E27FC236}">
                <a16:creationId xmlns:a16="http://schemas.microsoft.com/office/drawing/2014/main" id="{FA066E7D-C1E0-4B3A-8EC5-C82EE73DAE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19800"/>
            <a:ext cx="92233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>
                <a:latin typeface="Lucida Grande" charset="0"/>
              </a:rPr>
              <a:t>Li Yao</a:t>
            </a:r>
            <a:r>
              <a:rPr lang="en-US" altLang="zh-TW" sz="1800">
                <a:solidFill>
                  <a:srgbClr val="000000"/>
                </a:solidFill>
                <a:latin typeface="Lucida Grande" charset="0"/>
              </a:rPr>
              <a:t>, </a:t>
            </a:r>
            <a:r>
              <a:rPr lang="en-US" altLang="zh-TW" sz="1800">
                <a:latin typeface="Lucida Grande" charset="0"/>
              </a:rPr>
              <a:t>Atousa Torabi</a:t>
            </a:r>
            <a:r>
              <a:rPr lang="en-US" altLang="zh-TW" sz="1800">
                <a:solidFill>
                  <a:srgbClr val="000000"/>
                </a:solidFill>
                <a:latin typeface="Lucida Grande" charset="0"/>
              </a:rPr>
              <a:t>, </a:t>
            </a:r>
            <a:r>
              <a:rPr lang="en-US" altLang="zh-TW" sz="1800">
                <a:latin typeface="Lucida Grande" charset="0"/>
              </a:rPr>
              <a:t>Kyunghyun Cho</a:t>
            </a:r>
            <a:r>
              <a:rPr lang="en-US" altLang="zh-TW" sz="1800">
                <a:solidFill>
                  <a:srgbClr val="000000"/>
                </a:solidFill>
                <a:latin typeface="Lucida Grande" charset="0"/>
              </a:rPr>
              <a:t>, </a:t>
            </a:r>
            <a:r>
              <a:rPr lang="en-US" altLang="zh-TW" sz="1800">
                <a:latin typeface="Lucida Grande" charset="0"/>
              </a:rPr>
              <a:t>Nicolas Ballas</a:t>
            </a:r>
            <a:r>
              <a:rPr lang="en-US" altLang="zh-TW" sz="1800">
                <a:solidFill>
                  <a:srgbClr val="000000"/>
                </a:solidFill>
                <a:latin typeface="Lucida Grande" charset="0"/>
              </a:rPr>
              <a:t>, </a:t>
            </a:r>
            <a:r>
              <a:rPr lang="en-US" altLang="zh-TW" sz="1800">
                <a:latin typeface="Lucida Grande" charset="0"/>
              </a:rPr>
              <a:t>Christopher Pal</a:t>
            </a:r>
            <a:r>
              <a:rPr lang="en-US" altLang="zh-TW" sz="1800">
                <a:solidFill>
                  <a:srgbClr val="000000"/>
                </a:solidFill>
                <a:latin typeface="Lucida Grande" charset="0"/>
              </a:rPr>
              <a:t>, </a:t>
            </a:r>
            <a:r>
              <a:rPr lang="en-US" altLang="zh-TW" sz="1800">
                <a:latin typeface="Lucida Grande" charset="0"/>
              </a:rPr>
              <a:t>Hugo Larochelle</a:t>
            </a:r>
            <a:r>
              <a:rPr lang="en-US" altLang="zh-TW" sz="1800">
                <a:solidFill>
                  <a:srgbClr val="000000"/>
                </a:solidFill>
                <a:latin typeface="Lucida Grande" charset="0"/>
              </a:rPr>
              <a:t>, </a:t>
            </a:r>
            <a:r>
              <a:rPr lang="en-US" altLang="zh-TW" sz="1800">
                <a:latin typeface="Lucida Grande" charset="0"/>
              </a:rPr>
              <a:t>Aaron Courville, “</a:t>
            </a:r>
            <a:r>
              <a:rPr lang="en-US" altLang="zh-TW" sz="1800"/>
              <a:t>Describing Videos by Exploiting Temporal Structure</a:t>
            </a:r>
            <a:r>
              <a:rPr lang="en-US" altLang="zh-TW" sz="1800">
                <a:latin typeface="Lucida Grande" charset="0"/>
              </a:rPr>
              <a:t>”, ICCV, 2015</a:t>
            </a:r>
            <a:endParaRPr lang="zh-TW" altLang="en-US" sz="1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A21FBE-23A6-402B-9C8A-CF2A4CF403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4724400"/>
            <a:ext cx="2097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* Possible project?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標題 1">
            <a:extLst>
              <a:ext uri="{FF2B5EF4-FFF2-40B4-BE49-F238E27FC236}">
                <a16:creationId xmlns:a16="http://schemas.microsoft.com/office/drawing/2014/main" id="{17221FAB-D0DE-462C-8BB8-B4BF13DA2F66}"/>
              </a:ext>
            </a:extLst>
          </p:cNvPr>
          <p:cNvSpPr txBox="1">
            <a:spLocks/>
          </p:cNvSpPr>
          <p:nvPr/>
        </p:nvSpPr>
        <p:spPr bwMode="auto">
          <a:xfrm>
            <a:off x="152400" y="152400"/>
            <a:ext cx="2971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TW" sz="3800">
                <a:solidFill>
                  <a:srgbClr val="FF0000"/>
                </a:solidFill>
              </a:rPr>
              <a:t>Deep RNN</a:t>
            </a:r>
            <a:endParaRPr lang="zh-TW" altLang="en-US" sz="3800">
              <a:solidFill>
                <a:srgbClr val="FF0000"/>
              </a:solidFill>
            </a:endParaRPr>
          </a:p>
        </p:txBody>
      </p:sp>
      <p:sp>
        <p:nvSpPr>
          <p:cNvPr id="5" name="矩形 55">
            <a:extLst>
              <a:ext uri="{FF2B5EF4-FFF2-40B4-BE49-F238E27FC236}">
                <a16:creationId xmlns:a16="http://schemas.microsoft.com/office/drawing/2014/main" id="{9B07155F-9AB4-47F4-B094-BD0E48F9DB08}"/>
              </a:ext>
            </a:extLst>
          </p:cNvPr>
          <p:cNvSpPr/>
          <p:nvPr/>
        </p:nvSpPr>
        <p:spPr>
          <a:xfrm>
            <a:off x="1592263" y="4884738"/>
            <a:ext cx="930275" cy="931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</a:t>
            </a:r>
            <a:r>
              <a:rPr lang="en-US" altLang="zh-TW" sz="2800" baseline="-25000" dirty="0">
                <a:solidFill>
                  <a:srgbClr val="000000"/>
                </a:solidFill>
              </a:rPr>
              <a:t>1</a:t>
            </a:r>
            <a:endParaRPr lang="zh-TW" altLang="en-US" sz="2800" baseline="-25000" dirty="0">
              <a:solidFill>
                <a:srgbClr val="000000"/>
              </a:solidFill>
            </a:endParaRPr>
          </a:p>
        </p:txBody>
      </p:sp>
      <p:sp>
        <p:nvSpPr>
          <p:cNvPr id="6" name="矩形 56">
            <a:extLst>
              <a:ext uri="{FF2B5EF4-FFF2-40B4-BE49-F238E27FC236}">
                <a16:creationId xmlns:a16="http://schemas.microsoft.com/office/drawing/2014/main" id="{7DE3185B-B0D3-4B5C-ACB5-12EFB091E42A}"/>
              </a:ext>
            </a:extLst>
          </p:cNvPr>
          <p:cNvSpPr/>
          <p:nvPr/>
        </p:nvSpPr>
        <p:spPr>
          <a:xfrm>
            <a:off x="627063" y="4884738"/>
            <a:ext cx="508000" cy="93186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h</a:t>
            </a:r>
            <a:r>
              <a:rPr lang="en-US" altLang="zh-TW" sz="2800" baseline="30000" dirty="0"/>
              <a:t>0</a:t>
            </a:r>
            <a:endParaRPr lang="zh-TW" altLang="en-US" sz="2800" baseline="30000" dirty="0"/>
          </a:p>
        </p:txBody>
      </p:sp>
      <p:sp>
        <p:nvSpPr>
          <p:cNvPr id="7" name="矩形 57">
            <a:extLst>
              <a:ext uri="{FF2B5EF4-FFF2-40B4-BE49-F238E27FC236}">
                <a16:creationId xmlns:a16="http://schemas.microsoft.com/office/drawing/2014/main" id="{4022B8FB-E8C2-46ED-92F6-E4CEF0F31547}"/>
              </a:ext>
            </a:extLst>
          </p:cNvPr>
          <p:cNvSpPr/>
          <p:nvPr/>
        </p:nvSpPr>
        <p:spPr>
          <a:xfrm>
            <a:off x="2946400" y="4906963"/>
            <a:ext cx="508000" cy="93186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h</a:t>
            </a:r>
            <a:r>
              <a:rPr lang="en-US" altLang="zh-TW" sz="2800" baseline="30000" dirty="0"/>
              <a:t>1</a:t>
            </a:r>
            <a:endParaRPr lang="zh-TW" altLang="en-US" sz="2800" baseline="30000" dirty="0"/>
          </a:p>
        </p:txBody>
      </p:sp>
      <p:sp>
        <p:nvSpPr>
          <p:cNvPr id="8" name="矩形 58">
            <a:extLst>
              <a:ext uri="{FF2B5EF4-FFF2-40B4-BE49-F238E27FC236}">
                <a16:creationId xmlns:a16="http://schemas.microsoft.com/office/drawing/2014/main" id="{BEEECDB4-A630-4377-BBDE-CF7BBFB013D1}"/>
              </a:ext>
            </a:extLst>
          </p:cNvPr>
          <p:cNvSpPr/>
          <p:nvPr/>
        </p:nvSpPr>
        <p:spPr>
          <a:xfrm>
            <a:off x="1592263" y="3998913"/>
            <a:ext cx="930275" cy="4651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y</a:t>
            </a:r>
            <a:r>
              <a:rPr lang="en-US" altLang="zh-TW" sz="2800" baseline="30000" dirty="0"/>
              <a:t>1</a:t>
            </a:r>
            <a:endParaRPr lang="zh-TW" altLang="en-US" sz="2800" baseline="30000" dirty="0"/>
          </a:p>
        </p:txBody>
      </p:sp>
      <p:sp>
        <p:nvSpPr>
          <p:cNvPr id="9" name="矩形 59">
            <a:extLst>
              <a:ext uri="{FF2B5EF4-FFF2-40B4-BE49-F238E27FC236}">
                <a16:creationId xmlns:a16="http://schemas.microsoft.com/office/drawing/2014/main" id="{71F81D22-2B98-4400-A937-390E86F69632}"/>
              </a:ext>
            </a:extLst>
          </p:cNvPr>
          <p:cNvSpPr/>
          <p:nvPr/>
        </p:nvSpPr>
        <p:spPr>
          <a:xfrm>
            <a:off x="1592263" y="6207125"/>
            <a:ext cx="930275" cy="4651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x</a:t>
            </a:r>
            <a:r>
              <a:rPr lang="en-US" altLang="zh-TW" sz="2800" baseline="30000" dirty="0"/>
              <a:t>1</a:t>
            </a:r>
            <a:endParaRPr lang="zh-TW" altLang="en-US" sz="2800" baseline="30000" dirty="0"/>
          </a:p>
        </p:txBody>
      </p:sp>
      <p:cxnSp>
        <p:nvCxnSpPr>
          <p:cNvPr id="10" name="直線單箭頭接點 60">
            <a:extLst>
              <a:ext uri="{FF2B5EF4-FFF2-40B4-BE49-F238E27FC236}">
                <a16:creationId xmlns:a16="http://schemas.microsoft.com/office/drawing/2014/main" id="{9E80B45A-8224-4E5B-B580-CBDF376DD455}"/>
              </a:ext>
            </a:extLst>
          </p:cNvPr>
          <p:cNvCxnSpPr>
            <a:cxnSpLocks/>
          </p:cNvCxnSpPr>
          <p:nvPr/>
        </p:nvCxnSpPr>
        <p:spPr>
          <a:xfrm>
            <a:off x="1185863" y="5356225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61">
            <a:extLst>
              <a:ext uri="{FF2B5EF4-FFF2-40B4-BE49-F238E27FC236}">
                <a16:creationId xmlns:a16="http://schemas.microsoft.com/office/drawing/2014/main" id="{638BFF6B-236E-4164-B896-79B22E00679B}"/>
              </a:ext>
            </a:extLst>
          </p:cNvPr>
          <p:cNvCxnSpPr>
            <a:cxnSpLocks/>
          </p:cNvCxnSpPr>
          <p:nvPr/>
        </p:nvCxnSpPr>
        <p:spPr>
          <a:xfrm>
            <a:off x="2557463" y="5373688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2">
            <a:extLst>
              <a:ext uri="{FF2B5EF4-FFF2-40B4-BE49-F238E27FC236}">
                <a16:creationId xmlns:a16="http://schemas.microsoft.com/office/drawing/2014/main" id="{76D69454-ED95-41A6-8B59-4E88C0496BCA}"/>
              </a:ext>
            </a:extLst>
          </p:cNvPr>
          <p:cNvCxnSpPr>
            <a:cxnSpLocks/>
          </p:cNvCxnSpPr>
          <p:nvPr/>
        </p:nvCxnSpPr>
        <p:spPr>
          <a:xfrm rot="16200000">
            <a:off x="1880394" y="4675982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3">
            <a:extLst>
              <a:ext uri="{FF2B5EF4-FFF2-40B4-BE49-F238E27FC236}">
                <a16:creationId xmlns:a16="http://schemas.microsoft.com/office/drawing/2014/main" id="{86E97FAB-6BCD-4B89-9EAB-40109148C6AF}"/>
              </a:ext>
            </a:extLst>
          </p:cNvPr>
          <p:cNvCxnSpPr>
            <a:cxnSpLocks/>
          </p:cNvCxnSpPr>
          <p:nvPr/>
        </p:nvCxnSpPr>
        <p:spPr>
          <a:xfrm rot="16200000">
            <a:off x="1880394" y="6011069"/>
            <a:ext cx="3889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64">
            <a:extLst>
              <a:ext uri="{FF2B5EF4-FFF2-40B4-BE49-F238E27FC236}">
                <a16:creationId xmlns:a16="http://schemas.microsoft.com/office/drawing/2014/main" id="{981EB672-45DC-44E4-BF3E-7880A8CF1D8F}"/>
              </a:ext>
            </a:extLst>
          </p:cNvPr>
          <p:cNvSpPr/>
          <p:nvPr/>
        </p:nvSpPr>
        <p:spPr>
          <a:xfrm>
            <a:off x="3878263" y="4913313"/>
            <a:ext cx="930275" cy="931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</a:t>
            </a:r>
            <a:r>
              <a:rPr lang="en-US" altLang="zh-TW" sz="2800" baseline="-25000" dirty="0">
                <a:solidFill>
                  <a:srgbClr val="000000"/>
                </a:solidFill>
              </a:rPr>
              <a:t>1</a:t>
            </a:r>
            <a:endParaRPr lang="zh-TW" altLang="en-US" sz="2800" baseline="-25000" dirty="0">
              <a:solidFill>
                <a:srgbClr val="000000"/>
              </a:solidFill>
            </a:endParaRPr>
          </a:p>
        </p:txBody>
      </p:sp>
      <p:sp>
        <p:nvSpPr>
          <p:cNvPr id="15" name="矩形 65">
            <a:extLst>
              <a:ext uri="{FF2B5EF4-FFF2-40B4-BE49-F238E27FC236}">
                <a16:creationId xmlns:a16="http://schemas.microsoft.com/office/drawing/2014/main" id="{F8944486-5522-42DB-92EF-14DA53069880}"/>
              </a:ext>
            </a:extLst>
          </p:cNvPr>
          <p:cNvSpPr/>
          <p:nvPr/>
        </p:nvSpPr>
        <p:spPr>
          <a:xfrm>
            <a:off x="5232400" y="4937125"/>
            <a:ext cx="508000" cy="9302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h</a:t>
            </a:r>
            <a:r>
              <a:rPr lang="en-US" altLang="zh-TW" sz="2800" baseline="30000" dirty="0"/>
              <a:t>2</a:t>
            </a:r>
            <a:endParaRPr lang="zh-TW" altLang="en-US" sz="2800" baseline="30000" dirty="0"/>
          </a:p>
        </p:txBody>
      </p:sp>
      <p:sp>
        <p:nvSpPr>
          <p:cNvPr id="16" name="矩形 66">
            <a:extLst>
              <a:ext uri="{FF2B5EF4-FFF2-40B4-BE49-F238E27FC236}">
                <a16:creationId xmlns:a16="http://schemas.microsoft.com/office/drawing/2014/main" id="{DC762E7D-29A9-44BD-993E-1508C71BDA54}"/>
              </a:ext>
            </a:extLst>
          </p:cNvPr>
          <p:cNvSpPr/>
          <p:nvPr/>
        </p:nvSpPr>
        <p:spPr>
          <a:xfrm>
            <a:off x="3878263" y="4027488"/>
            <a:ext cx="930275" cy="4667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y</a:t>
            </a:r>
            <a:r>
              <a:rPr lang="en-US" altLang="zh-TW" sz="2800" baseline="30000" dirty="0"/>
              <a:t>2</a:t>
            </a:r>
            <a:endParaRPr lang="zh-TW" altLang="en-US" sz="2800" baseline="30000" dirty="0"/>
          </a:p>
        </p:txBody>
      </p:sp>
      <p:sp>
        <p:nvSpPr>
          <p:cNvPr id="17" name="矩形 67">
            <a:extLst>
              <a:ext uri="{FF2B5EF4-FFF2-40B4-BE49-F238E27FC236}">
                <a16:creationId xmlns:a16="http://schemas.microsoft.com/office/drawing/2014/main" id="{399FD004-2D4B-4C58-BC10-2552B8272B58}"/>
              </a:ext>
            </a:extLst>
          </p:cNvPr>
          <p:cNvSpPr/>
          <p:nvPr/>
        </p:nvSpPr>
        <p:spPr>
          <a:xfrm>
            <a:off x="3878263" y="6235700"/>
            <a:ext cx="930275" cy="4651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x</a:t>
            </a:r>
            <a:r>
              <a:rPr lang="en-US" altLang="zh-TW" sz="2800" baseline="30000" dirty="0"/>
              <a:t>2</a:t>
            </a:r>
            <a:endParaRPr lang="zh-TW" altLang="en-US" sz="2800" baseline="30000" dirty="0"/>
          </a:p>
        </p:txBody>
      </p:sp>
      <p:cxnSp>
        <p:nvCxnSpPr>
          <p:cNvPr id="18" name="直線單箭頭接點 68">
            <a:extLst>
              <a:ext uri="{FF2B5EF4-FFF2-40B4-BE49-F238E27FC236}">
                <a16:creationId xmlns:a16="http://schemas.microsoft.com/office/drawing/2014/main" id="{1B5E12A0-3980-442E-B081-A2D1E97B41A8}"/>
              </a:ext>
            </a:extLst>
          </p:cNvPr>
          <p:cNvCxnSpPr>
            <a:cxnSpLocks/>
          </p:cNvCxnSpPr>
          <p:nvPr/>
        </p:nvCxnSpPr>
        <p:spPr>
          <a:xfrm>
            <a:off x="3471863" y="5384800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69">
            <a:extLst>
              <a:ext uri="{FF2B5EF4-FFF2-40B4-BE49-F238E27FC236}">
                <a16:creationId xmlns:a16="http://schemas.microsoft.com/office/drawing/2014/main" id="{B036A079-4537-486A-A7A0-882EF5110A71}"/>
              </a:ext>
            </a:extLst>
          </p:cNvPr>
          <p:cNvCxnSpPr>
            <a:cxnSpLocks/>
          </p:cNvCxnSpPr>
          <p:nvPr/>
        </p:nvCxnSpPr>
        <p:spPr>
          <a:xfrm>
            <a:off x="4843463" y="5402263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70">
            <a:extLst>
              <a:ext uri="{FF2B5EF4-FFF2-40B4-BE49-F238E27FC236}">
                <a16:creationId xmlns:a16="http://schemas.microsoft.com/office/drawing/2014/main" id="{0B40DF69-0F77-45CB-B1C4-767CE1D9168B}"/>
              </a:ext>
            </a:extLst>
          </p:cNvPr>
          <p:cNvCxnSpPr>
            <a:cxnSpLocks/>
          </p:cNvCxnSpPr>
          <p:nvPr/>
        </p:nvCxnSpPr>
        <p:spPr>
          <a:xfrm rot="16200000">
            <a:off x="4165600" y="4705351"/>
            <a:ext cx="3905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71">
            <a:extLst>
              <a:ext uri="{FF2B5EF4-FFF2-40B4-BE49-F238E27FC236}">
                <a16:creationId xmlns:a16="http://schemas.microsoft.com/office/drawing/2014/main" id="{B0729B3B-22EA-4E83-B892-E346322F52EC}"/>
              </a:ext>
            </a:extLst>
          </p:cNvPr>
          <p:cNvCxnSpPr>
            <a:cxnSpLocks/>
          </p:cNvCxnSpPr>
          <p:nvPr/>
        </p:nvCxnSpPr>
        <p:spPr>
          <a:xfrm rot="16200000">
            <a:off x="4166394" y="6039644"/>
            <a:ext cx="3889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72">
            <a:extLst>
              <a:ext uri="{FF2B5EF4-FFF2-40B4-BE49-F238E27FC236}">
                <a16:creationId xmlns:a16="http://schemas.microsoft.com/office/drawing/2014/main" id="{F3CDABAC-3609-4CED-9ACA-C8A9FE48187C}"/>
              </a:ext>
            </a:extLst>
          </p:cNvPr>
          <p:cNvSpPr/>
          <p:nvPr/>
        </p:nvSpPr>
        <p:spPr>
          <a:xfrm>
            <a:off x="6197600" y="4918075"/>
            <a:ext cx="931863" cy="931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</a:t>
            </a:r>
            <a:r>
              <a:rPr lang="en-US" altLang="zh-TW" sz="2800" baseline="-25000" dirty="0">
                <a:solidFill>
                  <a:srgbClr val="000000"/>
                </a:solidFill>
              </a:rPr>
              <a:t>1</a:t>
            </a:r>
            <a:endParaRPr lang="zh-TW" altLang="en-US" sz="2800" baseline="-25000" dirty="0">
              <a:solidFill>
                <a:srgbClr val="000000"/>
              </a:solidFill>
            </a:endParaRPr>
          </a:p>
        </p:txBody>
      </p:sp>
      <p:sp>
        <p:nvSpPr>
          <p:cNvPr id="23" name="矩形 73">
            <a:extLst>
              <a:ext uri="{FF2B5EF4-FFF2-40B4-BE49-F238E27FC236}">
                <a16:creationId xmlns:a16="http://schemas.microsoft.com/office/drawing/2014/main" id="{57AC386A-1804-4A0A-88DF-C4168F035420}"/>
              </a:ext>
            </a:extLst>
          </p:cNvPr>
          <p:cNvSpPr/>
          <p:nvPr/>
        </p:nvSpPr>
        <p:spPr>
          <a:xfrm>
            <a:off x="7551738" y="4941888"/>
            <a:ext cx="508000" cy="9302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h</a:t>
            </a:r>
            <a:r>
              <a:rPr lang="en-US" altLang="zh-TW" sz="2800" baseline="30000" dirty="0"/>
              <a:t>3</a:t>
            </a:r>
            <a:endParaRPr lang="zh-TW" altLang="en-US" sz="2800" baseline="30000" dirty="0"/>
          </a:p>
        </p:txBody>
      </p:sp>
      <p:sp>
        <p:nvSpPr>
          <p:cNvPr id="24" name="矩形 74">
            <a:extLst>
              <a:ext uri="{FF2B5EF4-FFF2-40B4-BE49-F238E27FC236}">
                <a16:creationId xmlns:a16="http://schemas.microsoft.com/office/drawing/2014/main" id="{F2AED69B-A035-463A-90D1-553762CA1443}"/>
              </a:ext>
            </a:extLst>
          </p:cNvPr>
          <p:cNvSpPr/>
          <p:nvPr/>
        </p:nvSpPr>
        <p:spPr>
          <a:xfrm>
            <a:off x="6197600" y="4032250"/>
            <a:ext cx="931863" cy="4667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y</a:t>
            </a:r>
            <a:r>
              <a:rPr lang="en-US" altLang="zh-TW" sz="2800" baseline="30000" dirty="0"/>
              <a:t>3</a:t>
            </a:r>
            <a:endParaRPr lang="zh-TW" altLang="en-US" sz="2800" baseline="30000" dirty="0"/>
          </a:p>
        </p:txBody>
      </p:sp>
      <p:sp>
        <p:nvSpPr>
          <p:cNvPr id="25" name="矩形 75">
            <a:extLst>
              <a:ext uri="{FF2B5EF4-FFF2-40B4-BE49-F238E27FC236}">
                <a16:creationId xmlns:a16="http://schemas.microsoft.com/office/drawing/2014/main" id="{794C2981-4102-4E3B-ACF0-3F65B7EAEE56}"/>
              </a:ext>
            </a:extLst>
          </p:cNvPr>
          <p:cNvSpPr/>
          <p:nvPr/>
        </p:nvSpPr>
        <p:spPr>
          <a:xfrm>
            <a:off x="6197600" y="6240463"/>
            <a:ext cx="931863" cy="4651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x</a:t>
            </a:r>
            <a:r>
              <a:rPr lang="en-US" altLang="zh-TW" sz="2800" baseline="30000" dirty="0"/>
              <a:t>3</a:t>
            </a:r>
            <a:endParaRPr lang="zh-TW" altLang="en-US" sz="2800" baseline="30000" dirty="0"/>
          </a:p>
        </p:txBody>
      </p:sp>
      <p:cxnSp>
        <p:nvCxnSpPr>
          <p:cNvPr id="26" name="直線單箭頭接點 76">
            <a:extLst>
              <a:ext uri="{FF2B5EF4-FFF2-40B4-BE49-F238E27FC236}">
                <a16:creationId xmlns:a16="http://schemas.microsoft.com/office/drawing/2014/main" id="{66692E22-DF89-474C-8798-D86EA18D4522}"/>
              </a:ext>
            </a:extLst>
          </p:cNvPr>
          <p:cNvCxnSpPr>
            <a:cxnSpLocks/>
          </p:cNvCxnSpPr>
          <p:nvPr/>
        </p:nvCxnSpPr>
        <p:spPr>
          <a:xfrm>
            <a:off x="5791200" y="5389563"/>
            <a:ext cx="3889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77">
            <a:extLst>
              <a:ext uri="{FF2B5EF4-FFF2-40B4-BE49-F238E27FC236}">
                <a16:creationId xmlns:a16="http://schemas.microsoft.com/office/drawing/2014/main" id="{F9430093-D245-4BE5-8A1D-1DA28907939A}"/>
              </a:ext>
            </a:extLst>
          </p:cNvPr>
          <p:cNvCxnSpPr>
            <a:cxnSpLocks/>
          </p:cNvCxnSpPr>
          <p:nvPr/>
        </p:nvCxnSpPr>
        <p:spPr>
          <a:xfrm>
            <a:off x="7162800" y="5407025"/>
            <a:ext cx="3889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78">
            <a:extLst>
              <a:ext uri="{FF2B5EF4-FFF2-40B4-BE49-F238E27FC236}">
                <a16:creationId xmlns:a16="http://schemas.microsoft.com/office/drawing/2014/main" id="{FCA617A7-468A-40CD-9643-4E1EC189999B}"/>
              </a:ext>
            </a:extLst>
          </p:cNvPr>
          <p:cNvCxnSpPr>
            <a:cxnSpLocks/>
          </p:cNvCxnSpPr>
          <p:nvPr/>
        </p:nvCxnSpPr>
        <p:spPr>
          <a:xfrm rot="16200000">
            <a:off x="6484937" y="4710113"/>
            <a:ext cx="3905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79">
            <a:extLst>
              <a:ext uri="{FF2B5EF4-FFF2-40B4-BE49-F238E27FC236}">
                <a16:creationId xmlns:a16="http://schemas.microsoft.com/office/drawing/2014/main" id="{3CA13AB3-AB1B-4DEA-A40C-637174068507}"/>
              </a:ext>
            </a:extLst>
          </p:cNvPr>
          <p:cNvCxnSpPr>
            <a:cxnSpLocks/>
          </p:cNvCxnSpPr>
          <p:nvPr/>
        </p:nvCxnSpPr>
        <p:spPr>
          <a:xfrm rot="16200000">
            <a:off x="6485731" y="6044407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80">
            <a:extLst>
              <a:ext uri="{FF2B5EF4-FFF2-40B4-BE49-F238E27FC236}">
                <a16:creationId xmlns:a16="http://schemas.microsoft.com/office/drawing/2014/main" id="{27C66BE5-9804-45F2-B923-8E6B066F64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3713" y="5087938"/>
            <a:ext cx="9318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/>
              <a:t>……</a:t>
            </a:r>
            <a:endParaRPr lang="zh-TW" altLang="en-US" sz="2800" b="1"/>
          </a:p>
        </p:txBody>
      </p:sp>
      <p:sp>
        <p:nvSpPr>
          <p:cNvPr id="31" name="矩形 81">
            <a:extLst>
              <a:ext uri="{FF2B5EF4-FFF2-40B4-BE49-F238E27FC236}">
                <a16:creationId xmlns:a16="http://schemas.microsoft.com/office/drawing/2014/main" id="{31F726FB-2482-4A51-A4AF-BAA47CAAD803}"/>
              </a:ext>
            </a:extLst>
          </p:cNvPr>
          <p:cNvSpPr/>
          <p:nvPr/>
        </p:nvSpPr>
        <p:spPr>
          <a:xfrm>
            <a:off x="1574800" y="2643188"/>
            <a:ext cx="931863" cy="93027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chemeClr val="tx1"/>
                </a:solidFill>
              </a:rPr>
              <a:t>f</a:t>
            </a:r>
            <a:r>
              <a:rPr lang="en-US" altLang="zh-TW" sz="2800" baseline="-25000" dirty="0">
                <a:solidFill>
                  <a:schemeClr val="tx1"/>
                </a:solidFill>
              </a:rPr>
              <a:t>2</a:t>
            </a:r>
            <a:endParaRPr lang="zh-TW" alt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32" name="矩形 82">
            <a:extLst>
              <a:ext uri="{FF2B5EF4-FFF2-40B4-BE49-F238E27FC236}">
                <a16:creationId xmlns:a16="http://schemas.microsoft.com/office/drawing/2014/main" id="{3913870A-751A-4B15-ADB9-81EBEBE246CF}"/>
              </a:ext>
            </a:extLst>
          </p:cNvPr>
          <p:cNvSpPr/>
          <p:nvPr/>
        </p:nvSpPr>
        <p:spPr>
          <a:xfrm>
            <a:off x="609600" y="2643188"/>
            <a:ext cx="508000" cy="9302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g</a:t>
            </a:r>
            <a:r>
              <a:rPr lang="en-US" altLang="zh-TW" sz="2800" baseline="30000" dirty="0"/>
              <a:t>0</a:t>
            </a:r>
            <a:endParaRPr lang="zh-TW" altLang="en-US" sz="2800" baseline="30000" dirty="0"/>
          </a:p>
        </p:txBody>
      </p:sp>
      <p:sp>
        <p:nvSpPr>
          <p:cNvPr id="33" name="矩形 83">
            <a:extLst>
              <a:ext uri="{FF2B5EF4-FFF2-40B4-BE49-F238E27FC236}">
                <a16:creationId xmlns:a16="http://schemas.microsoft.com/office/drawing/2014/main" id="{54D6EF59-13F7-4C47-A799-6A0EF609F9EE}"/>
              </a:ext>
            </a:extLst>
          </p:cNvPr>
          <p:cNvSpPr/>
          <p:nvPr/>
        </p:nvSpPr>
        <p:spPr>
          <a:xfrm>
            <a:off x="2928938" y="2665413"/>
            <a:ext cx="508000" cy="9318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g</a:t>
            </a:r>
            <a:r>
              <a:rPr lang="en-US" altLang="zh-TW" sz="2800" baseline="30000" dirty="0"/>
              <a:t>1</a:t>
            </a:r>
            <a:endParaRPr lang="zh-TW" altLang="en-US" sz="2800" baseline="30000" dirty="0"/>
          </a:p>
        </p:txBody>
      </p:sp>
      <p:sp>
        <p:nvSpPr>
          <p:cNvPr id="34" name="矩形 84">
            <a:extLst>
              <a:ext uri="{FF2B5EF4-FFF2-40B4-BE49-F238E27FC236}">
                <a16:creationId xmlns:a16="http://schemas.microsoft.com/office/drawing/2014/main" id="{F1D973B9-DE1B-44BB-B3A6-EB5E597163B2}"/>
              </a:ext>
            </a:extLst>
          </p:cNvPr>
          <p:cNvSpPr/>
          <p:nvPr/>
        </p:nvSpPr>
        <p:spPr>
          <a:xfrm>
            <a:off x="1574800" y="1757363"/>
            <a:ext cx="931863" cy="4651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z</a:t>
            </a:r>
            <a:r>
              <a:rPr lang="en-US" altLang="zh-TW" sz="2800" baseline="30000" dirty="0"/>
              <a:t>1</a:t>
            </a:r>
            <a:endParaRPr lang="zh-TW" altLang="en-US" sz="2800" baseline="30000" dirty="0"/>
          </a:p>
        </p:txBody>
      </p:sp>
      <p:cxnSp>
        <p:nvCxnSpPr>
          <p:cNvPr id="35" name="直線單箭頭接點 86">
            <a:extLst>
              <a:ext uri="{FF2B5EF4-FFF2-40B4-BE49-F238E27FC236}">
                <a16:creationId xmlns:a16="http://schemas.microsoft.com/office/drawing/2014/main" id="{D27E54D3-8367-4E0D-8541-7D06EF8CBAD8}"/>
              </a:ext>
            </a:extLst>
          </p:cNvPr>
          <p:cNvCxnSpPr>
            <a:cxnSpLocks/>
          </p:cNvCxnSpPr>
          <p:nvPr/>
        </p:nvCxnSpPr>
        <p:spPr>
          <a:xfrm>
            <a:off x="1168400" y="3114675"/>
            <a:ext cx="3889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87">
            <a:extLst>
              <a:ext uri="{FF2B5EF4-FFF2-40B4-BE49-F238E27FC236}">
                <a16:creationId xmlns:a16="http://schemas.microsoft.com/office/drawing/2014/main" id="{CA58F6D8-4BB8-4C77-807C-753BD89DE32C}"/>
              </a:ext>
            </a:extLst>
          </p:cNvPr>
          <p:cNvCxnSpPr>
            <a:cxnSpLocks/>
          </p:cNvCxnSpPr>
          <p:nvPr/>
        </p:nvCxnSpPr>
        <p:spPr>
          <a:xfrm>
            <a:off x="2540000" y="3130550"/>
            <a:ext cx="3889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88">
            <a:extLst>
              <a:ext uri="{FF2B5EF4-FFF2-40B4-BE49-F238E27FC236}">
                <a16:creationId xmlns:a16="http://schemas.microsoft.com/office/drawing/2014/main" id="{D67276A5-D77E-419D-9CB9-64C7909F7293}"/>
              </a:ext>
            </a:extLst>
          </p:cNvPr>
          <p:cNvCxnSpPr>
            <a:cxnSpLocks/>
          </p:cNvCxnSpPr>
          <p:nvPr/>
        </p:nvCxnSpPr>
        <p:spPr>
          <a:xfrm rot="16200000">
            <a:off x="1862931" y="2434432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89">
            <a:extLst>
              <a:ext uri="{FF2B5EF4-FFF2-40B4-BE49-F238E27FC236}">
                <a16:creationId xmlns:a16="http://schemas.microsoft.com/office/drawing/2014/main" id="{CF83B6D7-13D6-4E45-863B-5B6F5AABDBE1}"/>
              </a:ext>
            </a:extLst>
          </p:cNvPr>
          <p:cNvCxnSpPr>
            <a:cxnSpLocks/>
          </p:cNvCxnSpPr>
          <p:nvPr/>
        </p:nvCxnSpPr>
        <p:spPr>
          <a:xfrm rot="16200000">
            <a:off x="1862137" y="3768726"/>
            <a:ext cx="3905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90">
            <a:extLst>
              <a:ext uri="{FF2B5EF4-FFF2-40B4-BE49-F238E27FC236}">
                <a16:creationId xmlns:a16="http://schemas.microsoft.com/office/drawing/2014/main" id="{45D93649-5776-4292-9063-A43C6610B957}"/>
              </a:ext>
            </a:extLst>
          </p:cNvPr>
          <p:cNvSpPr/>
          <p:nvPr/>
        </p:nvSpPr>
        <p:spPr>
          <a:xfrm>
            <a:off x="3860800" y="2671763"/>
            <a:ext cx="931863" cy="93027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</a:t>
            </a:r>
            <a:r>
              <a:rPr lang="en-US" altLang="zh-TW" sz="2800" baseline="-25000" dirty="0">
                <a:solidFill>
                  <a:srgbClr val="000000"/>
                </a:solidFill>
              </a:rPr>
              <a:t>2</a:t>
            </a:r>
            <a:endParaRPr lang="zh-TW" altLang="en-US" sz="2800" baseline="-25000" dirty="0">
              <a:solidFill>
                <a:srgbClr val="000000"/>
              </a:solidFill>
            </a:endParaRPr>
          </a:p>
        </p:txBody>
      </p:sp>
      <p:sp>
        <p:nvSpPr>
          <p:cNvPr id="40" name="矩形 91">
            <a:extLst>
              <a:ext uri="{FF2B5EF4-FFF2-40B4-BE49-F238E27FC236}">
                <a16:creationId xmlns:a16="http://schemas.microsoft.com/office/drawing/2014/main" id="{88D07FDA-CDB3-4F59-B346-249C2D42319D}"/>
              </a:ext>
            </a:extLst>
          </p:cNvPr>
          <p:cNvSpPr/>
          <p:nvPr/>
        </p:nvSpPr>
        <p:spPr>
          <a:xfrm>
            <a:off x="5214938" y="2693988"/>
            <a:ext cx="508000" cy="9318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g</a:t>
            </a:r>
            <a:r>
              <a:rPr lang="en-US" altLang="zh-TW" sz="2800" baseline="30000" dirty="0"/>
              <a:t>2</a:t>
            </a:r>
            <a:endParaRPr lang="zh-TW" altLang="en-US" sz="2800" baseline="30000" dirty="0"/>
          </a:p>
        </p:txBody>
      </p:sp>
      <p:sp>
        <p:nvSpPr>
          <p:cNvPr id="41" name="矩形 92">
            <a:extLst>
              <a:ext uri="{FF2B5EF4-FFF2-40B4-BE49-F238E27FC236}">
                <a16:creationId xmlns:a16="http://schemas.microsoft.com/office/drawing/2014/main" id="{5E46E4F8-919C-4405-B3BC-746D88D198FF}"/>
              </a:ext>
            </a:extLst>
          </p:cNvPr>
          <p:cNvSpPr/>
          <p:nvPr/>
        </p:nvSpPr>
        <p:spPr>
          <a:xfrm>
            <a:off x="3860800" y="1785938"/>
            <a:ext cx="931863" cy="4651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z</a:t>
            </a:r>
            <a:r>
              <a:rPr lang="en-US" altLang="zh-TW" sz="2800" baseline="30000" dirty="0"/>
              <a:t>2</a:t>
            </a:r>
            <a:endParaRPr lang="zh-TW" altLang="en-US" sz="2800" baseline="30000" dirty="0"/>
          </a:p>
        </p:txBody>
      </p:sp>
      <p:cxnSp>
        <p:nvCxnSpPr>
          <p:cNvPr id="42" name="直線單箭頭接點 94">
            <a:extLst>
              <a:ext uri="{FF2B5EF4-FFF2-40B4-BE49-F238E27FC236}">
                <a16:creationId xmlns:a16="http://schemas.microsoft.com/office/drawing/2014/main" id="{E123898D-0BE3-4F96-8752-1D0843728902}"/>
              </a:ext>
            </a:extLst>
          </p:cNvPr>
          <p:cNvCxnSpPr>
            <a:cxnSpLocks/>
          </p:cNvCxnSpPr>
          <p:nvPr/>
        </p:nvCxnSpPr>
        <p:spPr>
          <a:xfrm>
            <a:off x="3454400" y="3143250"/>
            <a:ext cx="3889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95">
            <a:extLst>
              <a:ext uri="{FF2B5EF4-FFF2-40B4-BE49-F238E27FC236}">
                <a16:creationId xmlns:a16="http://schemas.microsoft.com/office/drawing/2014/main" id="{DF053CEA-4424-40A6-B783-6264A3C3F8A8}"/>
              </a:ext>
            </a:extLst>
          </p:cNvPr>
          <p:cNvCxnSpPr>
            <a:cxnSpLocks/>
          </p:cNvCxnSpPr>
          <p:nvPr/>
        </p:nvCxnSpPr>
        <p:spPr>
          <a:xfrm>
            <a:off x="4826000" y="3160713"/>
            <a:ext cx="3889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96">
            <a:extLst>
              <a:ext uri="{FF2B5EF4-FFF2-40B4-BE49-F238E27FC236}">
                <a16:creationId xmlns:a16="http://schemas.microsoft.com/office/drawing/2014/main" id="{E8135807-A53D-4167-8846-6BE94444A386}"/>
              </a:ext>
            </a:extLst>
          </p:cNvPr>
          <p:cNvCxnSpPr>
            <a:cxnSpLocks/>
          </p:cNvCxnSpPr>
          <p:nvPr/>
        </p:nvCxnSpPr>
        <p:spPr>
          <a:xfrm rot="16200000">
            <a:off x="4148931" y="2463007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97">
            <a:extLst>
              <a:ext uri="{FF2B5EF4-FFF2-40B4-BE49-F238E27FC236}">
                <a16:creationId xmlns:a16="http://schemas.microsoft.com/office/drawing/2014/main" id="{86597AF4-6452-47D1-BDC9-81F1BFB49F7A}"/>
              </a:ext>
            </a:extLst>
          </p:cNvPr>
          <p:cNvCxnSpPr>
            <a:cxnSpLocks/>
          </p:cNvCxnSpPr>
          <p:nvPr/>
        </p:nvCxnSpPr>
        <p:spPr>
          <a:xfrm rot="16200000">
            <a:off x="4148137" y="3797301"/>
            <a:ext cx="3905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98">
            <a:extLst>
              <a:ext uri="{FF2B5EF4-FFF2-40B4-BE49-F238E27FC236}">
                <a16:creationId xmlns:a16="http://schemas.microsoft.com/office/drawing/2014/main" id="{20E643E9-4A68-4409-8735-DD6EBB18410F}"/>
              </a:ext>
            </a:extLst>
          </p:cNvPr>
          <p:cNvSpPr/>
          <p:nvPr/>
        </p:nvSpPr>
        <p:spPr>
          <a:xfrm>
            <a:off x="6180138" y="2676525"/>
            <a:ext cx="931862" cy="93186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</a:t>
            </a:r>
            <a:r>
              <a:rPr lang="en-US" altLang="zh-TW" sz="2800" baseline="-25000" dirty="0">
                <a:solidFill>
                  <a:srgbClr val="000000"/>
                </a:solidFill>
              </a:rPr>
              <a:t>2</a:t>
            </a:r>
            <a:endParaRPr lang="zh-TW" altLang="en-US" sz="2800" baseline="-25000" dirty="0">
              <a:solidFill>
                <a:srgbClr val="000000"/>
              </a:solidFill>
            </a:endParaRPr>
          </a:p>
        </p:txBody>
      </p:sp>
      <p:sp>
        <p:nvSpPr>
          <p:cNvPr id="47" name="矩形 99">
            <a:extLst>
              <a:ext uri="{FF2B5EF4-FFF2-40B4-BE49-F238E27FC236}">
                <a16:creationId xmlns:a16="http://schemas.microsoft.com/office/drawing/2014/main" id="{D3650B9D-B7AC-47B7-A11B-8F751B514005}"/>
              </a:ext>
            </a:extLst>
          </p:cNvPr>
          <p:cNvSpPr/>
          <p:nvPr/>
        </p:nvSpPr>
        <p:spPr>
          <a:xfrm>
            <a:off x="7535863" y="2698750"/>
            <a:ext cx="508000" cy="9318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g</a:t>
            </a:r>
            <a:r>
              <a:rPr lang="en-US" altLang="zh-TW" sz="2800" baseline="30000" dirty="0"/>
              <a:t>3</a:t>
            </a:r>
            <a:endParaRPr lang="zh-TW" altLang="en-US" sz="2800" baseline="30000" dirty="0"/>
          </a:p>
        </p:txBody>
      </p:sp>
      <p:sp>
        <p:nvSpPr>
          <p:cNvPr id="48" name="矩形 100">
            <a:extLst>
              <a:ext uri="{FF2B5EF4-FFF2-40B4-BE49-F238E27FC236}">
                <a16:creationId xmlns:a16="http://schemas.microsoft.com/office/drawing/2014/main" id="{5D89467E-CEC2-4B90-B20E-3354485D5787}"/>
              </a:ext>
            </a:extLst>
          </p:cNvPr>
          <p:cNvSpPr/>
          <p:nvPr/>
        </p:nvSpPr>
        <p:spPr>
          <a:xfrm>
            <a:off x="6180138" y="1790700"/>
            <a:ext cx="931862" cy="4651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z</a:t>
            </a:r>
            <a:r>
              <a:rPr lang="en-US" altLang="zh-TW" sz="2800" baseline="30000" dirty="0"/>
              <a:t>3</a:t>
            </a:r>
            <a:endParaRPr lang="zh-TW" altLang="en-US" sz="2800" baseline="30000" dirty="0"/>
          </a:p>
        </p:txBody>
      </p:sp>
      <p:cxnSp>
        <p:nvCxnSpPr>
          <p:cNvPr id="49" name="直線單箭頭接點 102">
            <a:extLst>
              <a:ext uri="{FF2B5EF4-FFF2-40B4-BE49-F238E27FC236}">
                <a16:creationId xmlns:a16="http://schemas.microsoft.com/office/drawing/2014/main" id="{0DEE4DEB-0EB0-42DC-98D0-3F13692E416F}"/>
              </a:ext>
            </a:extLst>
          </p:cNvPr>
          <p:cNvCxnSpPr>
            <a:cxnSpLocks/>
          </p:cNvCxnSpPr>
          <p:nvPr/>
        </p:nvCxnSpPr>
        <p:spPr>
          <a:xfrm>
            <a:off x="5773738" y="3148013"/>
            <a:ext cx="3905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103">
            <a:extLst>
              <a:ext uri="{FF2B5EF4-FFF2-40B4-BE49-F238E27FC236}">
                <a16:creationId xmlns:a16="http://schemas.microsoft.com/office/drawing/2014/main" id="{5FB91DD4-1DD2-4AC8-8F7F-CA5445B49424}"/>
              </a:ext>
            </a:extLst>
          </p:cNvPr>
          <p:cNvCxnSpPr>
            <a:cxnSpLocks/>
          </p:cNvCxnSpPr>
          <p:nvPr/>
        </p:nvCxnSpPr>
        <p:spPr>
          <a:xfrm>
            <a:off x="7145338" y="3165475"/>
            <a:ext cx="3905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104">
            <a:extLst>
              <a:ext uri="{FF2B5EF4-FFF2-40B4-BE49-F238E27FC236}">
                <a16:creationId xmlns:a16="http://schemas.microsoft.com/office/drawing/2014/main" id="{D437AA84-B912-4EC3-8E46-78BC3B31177E}"/>
              </a:ext>
            </a:extLst>
          </p:cNvPr>
          <p:cNvCxnSpPr>
            <a:cxnSpLocks/>
          </p:cNvCxnSpPr>
          <p:nvPr/>
        </p:nvCxnSpPr>
        <p:spPr>
          <a:xfrm rot="16200000">
            <a:off x="6468269" y="2467769"/>
            <a:ext cx="3889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105">
            <a:extLst>
              <a:ext uri="{FF2B5EF4-FFF2-40B4-BE49-F238E27FC236}">
                <a16:creationId xmlns:a16="http://schemas.microsoft.com/office/drawing/2014/main" id="{1F146D51-5508-4786-A0CC-C079AF916574}"/>
              </a:ext>
            </a:extLst>
          </p:cNvPr>
          <p:cNvCxnSpPr>
            <a:cxnSpLocks/>
          </p:cNvCxnSpPr>
          <p:nvPr/>
        </p:nvCxnSpPr>
        <p:spPr>
          <a:xfrm rot="16200000">
            <a:off x="6468269" y="3802857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106">
            <a:extLst>
              <a:ext uri="{FF2B5EF4-FFF2-40B4-BE49-F238E27FC236}">
                <a16:creationId xmlns:a16="http://schemas.microsoft.com/office/drawing/2014/main" id="{E3FEA880-F0A6-43F2-8DE1-E3835596A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3075" y="2787650"/>
            <a:ext cx="9302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/>
              <a:t>……</a:t>
            </a:r>
            <a:endParaRPr lang="zh-TW" altLang="en-US" sz="2800" b="1"/>
          </a:p>
        </p:txBody>
      </p:sp>
      <p:sp>
        <p:nvSpPr>
          <p:cNvPr id="54" name="文字方塊 107">
            <a:extLst>
              <a:ext uri="{FF2B5EF4-FFF2-40B4-BE49-F238E27FC236}">
                <a16:creationId xmlns:a16="http://schemas.microsoft.com/office/drawing/2014/main" id="{171CFEE8-7219-4848-970C-844F4A6AF5DE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4244975" y="1250950"/>
            <a:ext cx="434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55" name="文字方塊 108">
            <a:extLst>
              <a:ext uri="{FF2B5EF4-FFF2-40B4-BE49-F238E27FC236}">
                <a16:creationId xmlns:a16="http://schemas.microsoft.com/office/drawing/2014/main" id="{63287A7A-E0F4-43DD-A3C4-E5921500B62C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6530975" y="1250950"/>
            <a:ext cx="434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56" name="文字方塊 54">
            <a:extLst>
              <a:ext uri="{FF2B5EF4-FFF2-40B4-BE49-F238E27FC236}">
                <a16:creationId xmlns:a16="http://schemas.microsoft.com/office/drawing/2014/main" id="{DEB1C8D0-EB51-411E-87D9-9CE853EB4705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1958975" y="1250950"/>
            <a:ext cx="434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59" name="矩形 93">
            <a:extLst>
              <a:ext uri="{FF2B5EF4-FFF2-40B4-BE49-F238E27FC236}">
                <a16:creationId xmlns:a16="http://schemas.microsoft.com/office/drawing/2014/main" id="{CCA904D3-093D-4184-992D-FB1BBE7B90E0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011727" y="666626"/>
            <a:ext cx="484428" cy="46166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latin typeface="Arial" charset="0"/>
                <a:ea typeface="ＭＳ Ｐゴシック" charset="0"/>
                <a:cs typeface="ＭＳ Ｐゴシック" charset="0"/>
              </a:rPr>
              <a:t> </a:t>
            </a:r>
          </a:p>
        </p:txBody>
      </p:sp>
      <p:sp>
        <p:nvSpPr>
          <p:cNvPr id="17463" name="TextBox 60">
            <a:extLst>
              <a:ext uri="{FF2B5EF4-FFF2-40B4-BE49-F238E27FC236}">
                <a16:creationId xmlns:a16="http://schemas.microsoft.com/office/drawing/2014/main" id="{A2457B1A-68DF-4FC3-93F6-7586DC1A8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457200"/>
            <a:ext cx="3644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h’,y = f</a:t>
            </a:r>
            <a:r>
              <a:rPr lang="en-US" altLang="en-US" baseline="-25000"/>
              <a:t>1</a:t>
            </a:r>
            <a:r>
              <a:rPr lang="en-US" altLang="en-US"/>
              <a:t>(h,x), g’,z = f</a:t>
            </a:r>
            <a:r>
              <a:rPr lang="en-US" altLang="en-US" baseline="-25000"/>
              <a:t>2</a:t>
            </a:r>
            <a:r>
              <a:rPr lang="en-US" altLang="en-US"/>
              <a:t>(g,y)</a:t>
            </a:r>
          </a:p>
        </p:txBody>
      </p:sp>
      <p:sp>
        <p:nvSpPr>
          <p:cNvPr id="17464" name="TextBox 61">
            <a:extLst>
              <a:ext uri="{FF2B5EF4-FFF2-40B4-BE49-F238E27FC236}">
                <a16:creationId xmlns:a16="http://schemas.microsoft.com/office/drawing/2014/main" id="{732431E3-065B-443B-A6B4-4C8AC633D5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200" y="457200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4" grpId="0" animBg="1"/>
      <p:bldP spid="15" grpId="0" animBg="1"/>
      <p:bldP spid="16" grpId="0" animBg="1"/>
      <p:bldP spid="17" grpId="0" animBg="1"/>
      <p:bldP spid="22" grpId="0" animBg="1"/>
      <p:bldP spid="23" grpId="0" animBg="1"/>
      <p:bldP spid="24" grpId="0" animBg="1"/>
      <p:bldP spid="25" grpId="0" animBg="1"/>
      <p:bldP spid="30" grpId="0"/>
      <p:bldP spid="31" grpId="0" animBg="1"/>
      <p:bldP spid="32" grpId="0" animBg="1"/>
      <p:bldP spid="33" grpId="0" animBg="1"/>
      <p:bldP spid="34" grpId="0" animBg="1"/>
      <p:bldP spid="39" grpId="0" animBg="1"/>
      <p:bldP spid="40" grpId="0" animBg="1"/>
      <p:bldP spid="41" grpId="0" animBg="1"/>
      <p:bldP spid="46" grpId="0" animBg="1"/>
      <p:bldP spid="47" grpId="0" animBg="1"/>
      <p:bldP spid="48" grpId="0" animBg="1"/>
      <p:bldP spid="53" grpId="0"/>
      <p:bldP spid="54" grpId="0"/>
      <p:bldP spid="55" grpId="0"/>
      <p:bldP spid="5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0">
            <a:extLst>
              <a:ext uri="{FF2B5EF4-FFF2-40B4-BE49-F238E27FC236}">
                <a16:creationId xmlns:a16="http://schemas.microsoft.com/office/drawing/2014/main" id="{9195C24E-D116-420E-A219-F2A4DCEBE69A}"/>
              </a:ext>
            </a:extLst>
          </p:cNvPr>
          <p:cNvSpPr/>
          <p:nvPr/>
        </p:nvSpPr>
        <p:spPr>
          <a:xfrm>
            <a:off x="1795463" y="5060950"/>
            <a:ext cx="930275" cy="930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</a:t>
            </a:r>
            <a:r>
              <a:rPr lang="en-US" altLang="zh-TW" sz="2800" baseline="-25000" dirty="0">
                <a:solidFill>
                  <a:srgbClr val="000000"/>
                </a:solidFill>
              </a:rPr>
              <a:t>1</a:t>
            </a:r>
            <a:endParaRPr lang="zh-TW" altLang="en-US" sz="2800" baseline="-25000" dirty="0">
              <a:solidFill>
                <a:srgbClr val="000000"/>
              </a:solidFill>
            </a:endParaRPr>
          </a:p>
        </p:txBody>
      </p:sp>
      <p:sp>
        <p:nvSpPr>
          <p:cNvPr id="5" name="矩形 61">
            <a:extLst>
              <a:ext uri="{FF2B5EF4-FFF2-40B4-BE49-F238E27FC236}">
                <a16:creationId xmlns:a16="http://schemas.microsoft.com/office/drawing/2014/main" id="{E9A749F2-A8AA-40FA-A863-4535A99D5CEF}"/>
              </a:ext>
            </a:extLst>
          </p:cNvPr>
          <p:cNvSpPr/>
          <p:nvPr/>
        </p:nvSpPr>
        <p:spPr>
          <a:xfrm>
            <a:off x="830263" y="5060950"/>
            <a:ext cx="508000" cy="9302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h</a:t>
            </a:r>
            <a:r>
              <a:rPr lang="en-US" altLang="zh-TW" sz="2800" baseline="30000" dirty="0"/>
              <a:t>0</a:t>
            </a:r>
            <a:endParaRPr lang="zh-TW" altLang="en-US" sz="2800" baseline="30000" dirty="0"/>
          </a:p>
        </p:txBody>
      </p:sp>
      <p:sp>
        <p:nvSpPr>
          <p:cNvPr id="6" name="矩形 62">
            <a:extLst>
              <a:ext uri="{FF2B5EF4-FFF2-40B4-BE49-F238E27FC236}">
                <a16:creationId xmlns:a16="http://schemas.microsoft.com/office/drawing/2014/main" id="{F83F6789-84CC-41C0-BD5C-64E0B25118E4}"/>
              </a:ext>
            </a:extLst>
          </p:cNvPr>
          <p:cNvSpPr/>
          <p:nvPr/>
        </p:nvSpPr>
        <p:spPr>
          <a:xfrm>
            <a:off x="3149600" y="5083175"/>
            <a:ext cx="508000" cy="93186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h</a:t>
            </a:r>
            <a:r>
              <a:rPr lang="en-US" altLang="zh-TW" sz="2800" baseline="30000" dirty="0"/>
              <a:t>1</a:t>
            </a:r>
            <a:endParaRPr lang="zh-TW" altLang="en-US" sz="2800" baseline="30000" dirty="0"/>
          </a:p>
        </p:txBody>
      </p:sp>
      <p:sp>
        <p:nvSpPr>
          <p:cNvPr id="7" name="矩形 63">
            <a:extLst>
              <a:ext uri="{FF2B5EF4-FFF2-40B4-BE49-F238E27FC236}">
                <a16:creationId xmlns:a16="http://schemas.microsoft.com/office/drawing/2014/main" id="{3EDF70D9-20F7-4857-9803-70EB795E443C}"/>
              </a:ext>
            </a:extLst>
          </p:cNvPr>
          <p:cNvSpPr/>
          <p:nvPr/>
        </p:nvSpPr>
        <p:spPr>
          <a:xfrm>
            <a:off x="1795463" y="4291013"/>
            <a:ext cx="930275" cy="4667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y</a:t>
            </a:r>
            <a:r>
              <a:rPr lang="en-US" altLang="zh-TW" sz="2800" baseline="30000" dirty="0"/>
              <a:t>1</a:t>
            </a:r>
            <a:endParaRPr lang="zh-TW" altLang="en-US" sz="2800" baseline="30000" dirty="0"/>
          </a:p>
        </p:txBody>
      </p:sp>
      <p:sp>
        <p:nvSpPr>
          <p:cNvPr id="8" name="矩形 64">
            <a:extLst>
              <a:ext uri="{FF2B5EF4-FFF2-40B4-BE49-F238E27FC236}">
                <a16:creationId xmlns:a16="http://schemas.microsoft.com/office/drawing/2014/main" id="{A6E6E2D8-33FF-4FEE-9821-CBCE10AFE296}"/>
              </a:ext>
            </a:extLst>
          </p:cNvPr>
          <p:cNvSpPr/>
          <p:nvPr/>
        </p:nvSpPr>
        <p:spPr>
          <a:xfrm>
            <a:off x="1795463" y="6237288"/>
            <a:ext cx="930275" cy="4667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x</a:t>
            </a:r>
            <a:r>
              <a:rPr lang="en-US" altLang="zh-TW" sz="2800" baseline="30000" dirty="0"/>
              <a:t>1</a:t>
            </a:r>
            <a:endParaRPr lang="zh-TW" altLang="en-US" sz="2800" baseline="30000" dirty="0"/>
          </a:p>
        </p:txBody>
      </p:sp>
      <p:cxnSp>
        <p:nvCxnSpPr>
          <p:cNvPr id="9" name="直線單箭頭接點 65">
            <a:extLst>
              <a:ext uri="{FF2B5EF4-FFF2-40B4-BE49-F238E27FC236}">
                <a16:creationId xmlns:a16="http://schemas.microsoft.com/office/drawing/2014/main" id="{2F008DE2-F373-4503-A365-3EB414C579BD}"/>
              </a:ext>
            </a:extLst>
          </p:cNvPr>
          <p:cNvCxnSpPr>
            <a:cxnSpLocks/>
          </p:cNvCxnSpPr>
          <p:nvPr/>
        </p:nvCxnSpPr>
        <p:spPr>
          <a:xfrm>
            <a:off x="1389063" y="5532438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66">
            <a:extLst>
              <a:ext uri="{FF2B5EF4-FFF2-40B4-BE49-F238E27FC236}">
                <a16:creationId xmlns:a16="http://schemas.microsoft.com/office/drawing/2014/main" id="{7AB02960-7A9F-4E7B-A349-B7397FC5B9CB}"/>
              </a:ext>
            </a:extLst>
          </p:cNvPr>
          <p:cNvCxnSpPr>
            <a:cxnSpLocks/>
          </p:cNvCxnSpPr>
          <p:nvPr/>
        </p:nvCxnSpPr>
        <p:spPr>
          <a:xfrm>
            <a:off x="2760663" y="5549900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14C159D8-028A-4062-85DE-B8F8955BB6E2}"/>
              </a:ext>
            </a:extLst>
          </p:cNvPr>
          <p:cNvCxnSpPr>
            <a:cxnSpLocks/>
          </p:cNvCxnSpPr>
          <p:nvPr/>
        </p:nvCxnSpPr>
        <p:spPr>
          <a:xfrm rot="16200000">
            <a:off x="2143125" y="4911726"/>
            <a:ext cx="26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166402DF-0E6D-4202-B5C5-E6628FBB2D61}"/>
              </a:ext>
            </a:extLst>
          </p:cNvPr>
          <p:cNvCxnSpPr>
            <a:cxnSpLocks/>
          </p:cNvCxnSpPr>
          <p:nvPr/>
        </p:nvCxnSpPr>
        <p:spPr>
          <a:xfrm rot="16200000">
            <a:off x="2143125" y="6100763"/>
            <a:ext cx="26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69">
            <a:extLst>
              <a:ext uri="{FF2B5EF4-FFF2-40B4-BE49-F238E27FC236}">
                <a16:creationId xmlns:a16="http://schemas.microsoft.com/office/drawing/2014/main" id="{39F1186C-EED0-4E1A-BFD5-655B3FC5EFF1}"/>
              </a:ext>
            </a:extLst>
          </p:cNvPr>
          <p:cNvSpPr/>
          <p:nvPr/>
        </p:nvSpPr>
        <p:spPr>
          <a:xfrm>
            <a:off x="4081463" y="5089525"/>
            <a:ext cx="930275" cy="931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</a:t>
            </a:r>
            <a:r>
              <a:rPr lang="en-US" altLang="zh-TW" sz="2800" baseline="-25000" dirty="0">
                <a:solidFill>
                  <a:srgbClr val="000000"/>
                </a:solidFill>
              </a:rPr>
              <a:t>1</a:t>
            </a:r>
            <a:endParaRPr lang="zh-TW" altLang="en-US" sz="2800" baseline="-25000" dirty="0">
              <a:solidFill>
                <a:srgbClr val="000000"/>
              </a:solidFill>
            </a:endParaRPr>
          </a:p>
        </p:txBody>
      </p:sp>
      <p:sp>
        <p:nvSpPr>
          <p:cNvPr id="14" name="矩形 70">
            <a:extLst>
              <a:ext uri="{FF2B5EF4-FFF2-40B4-BE49-F238E27FC236}">
                <a16:creationId xmlns:a16="http://schemas.microsoft.com/office/drawing/2014/main" id="{62B22815-D134-4F1A-81E8-F90B8F1C94C3}"/>
              </a:ext>
            </a:extLst>
          </p:cNvPr>
          <p:cNvSpPr/>
          <p:nvPr/>
        </p:nvSpPr>
        <p:spPr>
          <a:xfrm>
            <a:off x="5435600" y="5113338"/>
            <a:ext cx="508000" cy="9302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h</a:t>
            </a:r>
            <a:r>
              <a:rPr lang="en-US" altLang="zh-TW" sz="2800" baseline="30000" dirty="0"/>
              <a:t>2</a:t>
            </a:r>
            <a:endParaRPr lang="zh-TW" altLang="en-US" sz="2800" baseline="30000" dirty="0"/>
          </a:p>
        </p:txBody>
      </p:sp>
      <p:sp>
        <p:nvSpPr>
          <p:cNvPr id="15" name="矩形 71">
            <a:extLst>
              <a:ext uri="{FF2B5EF4-FFF2-40B4-BE49-F238E27FC236}">
                <a16:creationId xmlns:a16="http://schemas.microsoft.com/office/drawing/2014/main" id="{4430676B-EB53-41E1-A4F0-B15A6DCBD30E}"/>
              </a:ext>
            </a:extLst>
          </p:cNvPr>
          <p:cNvSpPr/>
          <p:nvPr/>
        </p:nvSpPr>
        <p:spPr>
          <a:xfrm>
            <a:off x="4081463" y="4319588"/>
            <a:ext cx="930275" cy="4667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y</a:t>
            </a:r>
            <a:r>
              <a:rPr lang="en-US" altLang="zh-TW" sz="2800" baseline="30000" dirty="0"/>
              <a:t>2</a:t>
            </a:r>
            <a:endParaRPr lang="zh-TW" altLang="en-US" sz="2800" baseline="30000" dirty="0"/>
          </a:p>
        </p:txBody>
      </p:sp>
      <p:sp>
        <p:nvSpPr>
          <p:cNvPr id="16" name="矩形 72">
            <a:extLst>
              <a:ext uri="{FF2B5EF4-FFF2-40B4-BE49-F238E27FC236}">
                <a16:creationId xmlns:a16="http://schemas.microsoft.com/office/drawing/2014/main" id="{F0E1FF29-5BCA-4D91-9FBE-83ED0B9BF8E1}"/>
              </a:ext>
            </a:extLst>
          </p:cNvPr>
          <p:cNvSpPr/>
          <p:nvPr/>
        </p:nvSpPr>
        <p:spPr>
          <a:xfrm>
            <a:off x="4081463" y="6265863"/>
            <a:ext cx="930275" cy="4667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x</a:t>
            </a:r>
            <a:r>
              <a:rPr lang="en-US" altLang="zh-TW" sz="2800" baseline="30000" dirty="0"/>
              <a:t>2</a:t>
            </a:r>
            <a:endParaRPr lang="zh-TW" altLang="en-US" sz="2800" baseline="30000" dirty="0"/>
          </a:p>
        </p:txBody>
      </p:sp>
      <p:cxnSp>
        <p:nvCxnSpPr>
          <p:cNvPr id="17" name="直線單箭頭接點 73">
            <a:extLst>
              <a:ext uri="{FF2B5EF4-FFF2-40B4-BE49-F238E27FC236}">
                <a16:creationId xmlns:a16="http://schemas.microsoft.com/office/drawing/2014/main" id="{6FEF06AE-CF08-4F18-A482-CED42CE0C074}"/>
              </a:ext>
            </a:extLst>
          </p:cNvPr>
          <p:cNvCxnSpPr>
            <a:cxnSpLocks/>
          </p:cNvCxnSpPr>
          <p:nvPr/>
        </p:nvCxnSpPr>
        <p:spPr>
          <a:xfrm>
            <a:off x="3675063" y="5561013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74">
            <a:extLst>
              <a:ext uri="{FF2B5EF4-FFF2-40B4-BE49-F238E27FC236}">
                <a16:creationId xmlns:a16="http://schemas.microsoft.com/office/drawing/2014/main" id="{D26BD8E7-5CEF-4D3C-9B42-F542EBF5CFD1}"/>
              </a:ext>
            </a:extLst>
          </p:cNvPr>
          <p:cNvCxnSpPr>
            <a:cxnSpLocks/>
          </p:cNvCxnSpPr>
          <p:nvPr/>
        </p:nvCxnSpPr>
        <p:spPr>
          <a:xfrm>
            <a:off x="5046663" y="5578475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75">
            <a:extLst>
              <a:ext uri="{FF2B5EF4-FFF2-40B4-BE49-F238E27FC236}">
                <a16:creationId xmlns:a16="http://schemas.microsoft.com/office/drawing/2014/main" id="{BD5AE199-D815-4175-84F5-F913176788A2}"/>
              </a:ext>
            </a:extLst>
          </p:cNvPr>
          <p:cNvCxnSpPr>
            <a:cxnSpLocks/>
          </p:cNvCxnSpPr>
          <p:nvPr/>
        </p:nvCxnSpPr>
        <p:spPr>
          <a:xfrm rot="16200000">
            <a:off x="4429125" y="4941888"/>
            <a:ext cx="26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76">
            <a:extLst>
              <a:ext uri="{FF2B5EF4-FFF2-40B4-BE49-F238E27FC236}">
                <a16:creationId xmlns:a16="http://schemas.microsoft.com/office/drawing/2014/main" id="{C3BD128F-722F-4E52-85B2-65C642B06E15}"/>
              </a:ext>
            </a:extLst>
          </p:cNvPr>
          <p:cNvCxnSpPr>
            <a:cxnSpLocks/>
          </p:cNvCxnSpPr>
          <p:nvPr/>
        </p:nvCxnSpPr>
        <p:spPr>
          <a:xfrm rot="16200000">
            <a:off x="4429125" y="6130926"/>
            <a:ext cx="26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77">
            <a:extLst>
              <a:ext uri="{FF2B5EF4-FFF2-40B4-BE49-F238E27FC236}">
                <a16:creationId xmlns:a16="http://schemas.microsoft.com/office/drawing/2014/main" id="{E8E5FE05-9A92-4861-B9F0-2EEC3413DBC3}"/>
              </a:ext>
            </a:extLst>
          </p:cNvPr>
          <p:cNvSpPr/>
          <p:nvPr/>
        </p:nvSpPr>
        <p:spPr>
          <a:xfrm>
            <a:off x="6400800" y="5094288"/>
            <a:ext cx="931863" cy="931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</a:t>
            </a:r>
            <a:r>
              <a:rPr lang="en-US" altLang="zh-TW" sz="2800" baseline="-25000" dirty="0">
                <a:solidFill>
                  <a:srgbClr val="000000"/>
                </a:solidFill>
              </a:rPr>
              <a:t>1</a:t>
            </a:r>
            <a:endParaRPr lang="zh-TW" altLang="en-US" sz="2800" baseline="-25000" dirty="0">
              <a:solidFill>
                <a:srgbClr val="000000"/>
              </a:solidFill>
            </a:endParaRPr>
          </a:p>
        </p:txBody>
      </p:sp>
      <p:sp>
        <p:nvSpPr>
          <p:cNvPr id="22" name="矩形 78">
            <a:extLst>
              <a:ext uri="{FF2B5EF4-FFF2-40B4-BE49-F238E27FC236}">
                <a16:creationId xmlns:a16="http://schemas.microsoft.com/office/drawing/2014/main" id="{BEDB5A31-F67D-4C03-8947-DD2D71F7ABDC}"/>
              </a:ext>
            </a:extLst>
          </p:cNvPr>
          <p:cNvSpPr/>
          <p:nvPr/>
        </p:nvSpPr>
        <p:spPr>
          <a:xfrm>
            <a:off x="7754938" y="5118100"/>
            <a:ext cx="508000" cy="9302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h</a:t>
            </a:r>
            <a:r>
              <a:rPr lang="en-US" altLang="zh-TW" sz="2800" baseline="30000" dirty="0"/>
              <a:t>3</a:t>
            </a:r>
            <a:endParaRPr lang="zh-TW" altLang="en-US" sz="2800" baseline="30000" dirty="0"/>
          </a:p>
        </p:txBody>
      </p:sp>
      <p:sp>
        <p:nvSpPr>
          <p:cNvPr id="23" name="矩形 79">
            <a:extLst>
              <a:ext uri="{FF2B5EF4-FFF2-40B4-BE49-F238E27FC236}">
                <a16:creationId xmlns:a16="http://schemas.microsoft.com/office/drawing/2014/main" id="{B1C68A0B-1E67-4F0C-B3E1-A4BCE827F25B}"/>
              </a:ext>
            </a:extLst>
          </p:cNvPr>
          <p:cNvSpPr/>
          <p:nvPr/>
        </p:nvSpPr>
        <p:spPr>
          <a:xfrm>
            <a:off x="6400800" y="4325938"/>
            <a:ext cx="931863" cy="4651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y</a:t>
            </a:r>
            <a:r>
              <a:rPr lang="en-US" altLang="zh-TW" sz="2800" baseline="30000" dirty="0"/>
              <a:t>3</a:t>
            </a:r>
            <a:endParaRPr lang="zh-TW" altLang="en-US" sz="2800" baseline="30000" dirty="0"/>
          </a:p>
        </p:txBody>
      </p:sp>
      <p:sp>
        <p:nvSpPr>
          <p:cNvPr id="24" name="矩形 80">
            <a:extLst>
              <a:ext uri="{FF2B5EF4-FFF2-40B4-BE49-F238E27FC236}">
                <a16:creationId xmlns:a16="http://schemas.microsoft.com/office/drawing/2014/main" id="{611094EF-173C-4C0A-A03C-9F49B1C78B35}"/>
              </a:ext>
            </a:extLst>
          </p:cNvPr>
          <p:cNvSpPr/>
          <p:nvPr/>
        </p:nvSpPr>
        <p:spPr>
          <a:xfrm>
            <a:off x="6400800" y="6272213"/>
            <a:ext cx="931863" cy="4651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x</a:t>
            </a:r>
            <a:r>
              <a:rPr lang="en-US" altLang="zh-TW" sz="2800" baseline="30000" dirty="0"/>
              <a:t>3</a:t>
            </a:r>
            <a:endParaRPr lang="zh-TW" altLang="en-US" sz="2800" baseline="30000" dirty="0"/>
          </a:p>
        </p:txBody>
      </p:sp>
      <p:cxnSp>
        <p:nvCxnSpPr>
          <p:cNvPr id="25" name="直線單箭頭接點 81">
            <a:extLst>
              <a:ext uri="{FF2B5EF4-FFF2-40B4-BE49-F238E27FC236}">
                <a16:creationId xmlns:a16="http://schemas.microsoft.com/office/drawing/2014/main" id="{BC73A69E-C4C0-412E-8C23-CFD64FC6F575}"/>
              </a:ext>
            </a:extLst>
          </p:cNvPr>
          <p:cNvCxnSpPr>
            <a:cxnSpLocks/>
          </p:cNvCxnSpPr>
          <p:nvPr/>
        </p:nvCxnSpPr>
        <p:spPr>
          <a:xfrm>
            <a:off x="5994400" y="5565775"/>
            <a:ext cx="3889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82">
            <a:extLst>
              <a:ext uri="{FF2B5EF4-FFF2-40B4-BE49-F238E27FC236}">
                <a16:creationId xmlns:a16="http://schemas.microsoft.com/office/drawing/2014/main" id="{717CE93F-D1A8-48ED-9186-63E398C7D344}"/>
              </a:ext>
            </a:extLst>
          </p:cNvPr>
          <p:cNvCxnSpPr>
            <a:cxnSpLocks/>
          </p:cNvCxnSpPr>
          <p:nvPr/>
        </p:nvCxnSpPr>
        <p:spPr>
          <a:xfrm>
            <a:off x="7366000" y="5583238"/>
            <a:ext cx="3889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83">
            <a:extLst>
              <a:ext uri="{FF2B5EF4-FFF2-40B4-BE49-F238E27FC236}">
                <a16:creationId xmlns:a16="http://schemas.microsoft.com/office/drawing/2014/main" id="{F4650818-2963-41E8-B0D8-CCD05A4377AD}"/>
              </a:ext>
            </a:extLst>
          </p:cNvPr>
          <p:cNvCxnSpPr>
            <a:cxnSpLocks/>
          </p:cNvCxnSpPr>
          <p:nvPr/>
        </p:nvCxnSpPr>
        <p:spPr>
          <a:xfrm rot="16200000">
            <a:off x="6748462" y="4946651"/>
            <a:ext cx="26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84">
            <a:extLst>
              <a:ext uri="{FF2B5EF4-FFF2-40B4-BE49-F238E27FC236}">
                <a16:creationId xmlns:a16="http://schemas.microsoft.com/office/drawing/2014/main" id="{4253F2B4-4141-4D23-B12D-8307E15DB39F}"/>
              </a:ext>
            </a:extLst>
          </p:cNvPr>
          <p:cNvCxnSpPr>
            <a:cxnSpLocks/>
          </p:cNvCxnSpPr>
          <p:nvPr/>
        </p:nvCxnSpPr>
        <p:spPr>
          <a:xfrm rot="16200000">
            <a:off x="6748462" y="6135688"/>
            <a:ext cx="26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86">
            <a:extLst>
              <a:ext uri="{FF2B5EF4-FFF2-40B4-BE49-F238E27FC236}">
                <a16:creationId xmlns:a16="http://schemas.microsoft.com/office/drawing/2014/main" id="{B8CCEDDB-14A3-485B-AA62-D0B50B2641C1}"/>
              </a:ext>
            </a:extLst>
          </p:cNvPr>
          <p:cNvSpPr/>
          <p:nvPr/>
        </p:nvSpPr>
        <p:spPr>
          <a:xfrm>
            <a:off x="1760538" y="1470025"/>
            <a:ext cx="931862" cy="93186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</a:t>
            </a:r>
            <a:r>
              <a:rPr lang="en-US" altLang="zh-TW" sz="2800" baseline="-25000" dirty="0">
                <a:solidFill>
                  <a:srgbClr val="000000"/>
                </a:solidFill>
              </a:rPr>
              <a:t>2</a:t>
            </a:r>
            <a:endParaRPr lang="zh-TW" altLang="en-US" sz="2800" baseline="-25000" dirty="0">
              <a:solidFill>
                <a:srgbClr val="000000"/>
              </a:solidFill>
            </a:endParaRPr>
          </a:p>
        </p:txBody>
      </p:sp>
      <p:sp>
        <p:nvSpPr>
          <p:cNvPr id="30" name="矩形 87">
            <a:extLst>
              <a:ext uri="{FF2B5EF4-FFF2-40B4-BE49-F238E27FC236}">
                <a16:creationId xmlns:a16="http://schemas.microsoft.com/office/drawing/2014/main" id="{24EA5373-3878-4239-8B9A-F91AE6720B3A}"/>
              </a:ext>
            </a:extLst>
          </p:cNvPr>
          <p:cNvSpPr/>
          <p:nvPr/>
        </p:nvSpPr>
        <p:spPr>
          <a:xfrm>
            <a:off x="795338" y="1470025"/>
            <a:ext cx="508000" cy="9318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g</a:t>
            </a:r>
            <a:r>
              <a:rPr lang="en-US" altLang="zh-TW" sz="2800" baseline="30000" dirty="0"/>
              <a:t>0</a:t>
            </a:r>
            <a:endParaRPr lang="zh-TW" altLang="en-US" sz="2800" baseline="30000" dirty="0"/>
          </a:p>
        </p:txBody>
      </p:sp>
      <p:sp>
        <p:nvSpPr>
          <p:cNvPr id="31" name="矩形 88">
            <a:extLst>
              <a:ext uri="{FF2B5EF4-FFF2-40B4-BE49-F238E27FC236}">
                <a16:creationId xmlns:a16="http://schemas.microsoft.com/office/drawing/2014/main" id="{059C0F39-EF03-48B0-B52B-0A7BDA3AB22F}"/>
              </a:ext>
            </a:extLst>
          </p:cNvPr>
          <p:cNvSpPr/>
          <p:nvPr/>
        </p:nvSpPr>
        <p:spPr>
          <a:xfrm>
            <a:off x="3116263" y="1493838"/>
            <a:ext cx="508000" cy="9302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g</a:t>
            </a:r>
            <a:r>
              <a:rPr lang="en-US" altLang="zh-TW" sz="2800" baseline="30000" dirty="0"/>
              <a:t>1</a:t>
            </a:r>
            <a:endParaRPr lang="zh-TW" altLang="en-US" sz="2800" baseline="30000" dirty="0"/>
          </a:p>
        </p:txBody>
      </p:sp>
      <p:cxnSp>
        <p:nvCxnSpPr>
          <p:cNvPr id="32" name="直線單箭頭接點 90">
            <a:extLst>
              <a:ext uri="{FF2B5EF4-FFF2-40B4-BE49-F238E27FC236}">
                <a16:creationId xmlns:a16="http://schemas.microsoft.com/office/drawing/2014/main" id="{0D6BDF79-0B1C-41B1-A96A-0CA665D54DD8}"/>
              </a:ext>
            </a:extLst>
          </p:cNvPr>
          <p:cNvCxnSpPr>
            <a:cxnSpLocks/>
          </p:cNvCxnSpPr>
          <p:nvPr/>
        </p:nvCxnSpPr>
        <p:spPr>
          <a:xfrm flipH="1">
            <a:off x="1354138" y="1941513"/>
            <a:ext cx="3905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91">
            <a:extLst>
              <a:ext uri="{FF2B5EF4-FFF2-40B4-BE49-F238E27FC236}">
                <a16:creationId xmlns:a16="http://schemas.microsoft.com/office/drawing/2014/main" id="{39868C4B-A128-48AB-9624-029ACD150F5A}"/>
              </a:ext>
            </a:extLst>
          </p:cNvPr>
          <p:cNvCxnSpPr>
            <a:cxnSpLocks/>
          </p:cNvCxnSpPr>
          <p:nvPr/>
        </p:nvCxnSpPr>
        <p:spPr>
          <a:xfrm flipH="1">
            <a:off x="2725738" y="1958975"/>
            <a:ext cx="3905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92">
            <a:extLst>
              <a:ext uri="{FF2B5EF4-FFF2-40B4-BE49-F238E27FC236}">
                <a16:creationId xmlns:a16="http://schemas.microsoft.com/office/drawing/2014/main" id="{C607355B-DC04-4BC3-B965-649EE01B5326}"/>
              </a:ext>
            </a:extLst>
          </p:cNvPr>
          <p:cNvCxnSpPr>
            <a:cxnSpLocks/>
          </p:cNvCxnSpPr>
          <p:nvPr/>
        </p:nvCxnSpPr>
        <p:spPr>
          <a:xfrm rot="5400000" flipV="1">
            <a:off x="2093912" y="1319213"/>
            <a:ext cx="26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93">
            <a:extLst>
              <a:ext uri="{FF2B5EF4-FFF2-40B4-BE49-F238E27FC236}">
                <a16:creationId xmlns:a16="http://schemas.microsoft.com/office/drawing/2014/main" id="{90AE8683-3080-4917-AF37-2621E97CA8FF}"/>
              </a:ext>
            </a:extLst>
          </p:cNvPr>
          <p:cNvCxnSpPr>
            <a:cxnSpLocks/>
          </p:cNvCxnSpPr>
          <p:nvPr/>
        </p:nvCxnSpPr>
        <p:spPr>
          <a:xfrm rot="5400000" flipV="1">
            <a:off x="2108200" y="2536826"/>
            <a:ext cx="26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94">
            <a:extLst>
              <a:ext uri="{FF2B5EF4-FFF2-40B4-BE49-F238E27FC236}">
                <a16:creationId xmlns:a16="http://schemas.microsoft.com/office/drawing/2014/main" id="{D6EE2501-7174-4B15-8703-2714E31B46AB}"/>
              </a:ext>
            </a:extLst>
          </p:cNvPr>
          <p:cNvSpPr/>
          <p:nvPr/>
        </p:nvSpPr>
        <p:spPr>
          <a:xfrm>
            <a:off x="4046538" y="1498600"/>
            <a:ext cx="931862" cy="93186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</a:t>
            </a:r>
            <a:r>
              <a:rPr lang="en-US" altLang="zh-TW" sz="2800" baseline="-25000" dirty="0">
                <a:solidFill>
                  <a:srgbClr val="000000"/>
                </a:solidFill>
              </a:rPr>
              <a:t>2</a:t>
            </a:r>
            <a:endParaRPr lang="zh-TW" altLang="en-US" sz="2800" baseline="-25000" dirty="0">
              <a:solidFill>
                <a:srgbClr val="000000"/>
              </a:solidFill>
            </a:endParaRPr>
          </a:p>
        </p:txBody>
      </p:sp>
      <p:sp>
        <p:nvSpPr>
          <p:cNvPr id="37" name="矩形 95">
            <a:extLst>
              <a:ext uri="{FF2B5EF4-FFF2-40B4-BE49-F238E27FC236}">
                <a16:creationId xmlns:a16="http://schemas.microsoft.com/office/drawing/2014/main" id="{FBB8CCF1-37AC-4FA7-AE21-242064A2B547}"/>
              </a:ext>
            </a:extLst>
          </p:cNvPr>
          <p:cNvSpPr/>
          <p:nvPr/>
        </p:nvSpPr>
        <p:spPr>
          <a:xfrm>
            <a:off x="5402263" y="1522413"/>
            <a:ext cx="508000" cy="9318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g</a:t>
            </a:r>
            <a:r>
              <a:rPr lang="en-US" altLang="zh-TW" sz="2800" baseline="30000" dirty="0"/>
              <a:t>2</a:t>
            </a:r>
            <a:endParaRPr lang="zh-TW" altLang="en-US" sz="2800" baseline="30000" dirty="0"/>
          </a:p>
        </p:txBody>
      </p:sp>
      <p:cxnSp>
        <p:nvCxnSpPr>
          <p:cNvPr id="38" name="直線單箭頭接點 97">
            <a:extLst>
              <a:ext uri="{FF2B5EF4-FFF2-40B4-BE49-F238E27FC236}">
                <a16:creationId xmlns:a16="http://schemas.microsoft.com/office/drawing/2014/main" id="{231833D8-771F-45D4-BFF0-EC4D44B31E36}"/>
              </a:ext>
            </a:extLst>
          </p:cNvPr>
          <p:cNvCxnSpPr>
            <a:cxnSpLocks/>
          </p:cNvCxnSpPr>
          <p:nvPr/>
        </p:nvCxnSpPr>
        <p:spPr>
          <a:xfrm flipH="1">
            <a:off x="3640138" y="1971675"/>
            <a:ext cx="3905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98">
            <a:extLst>
              <a:ext uri="{FF2B5EF4-FFF2-40B4-BE49-F238E27FC236}">
                <a16:creationId xmlns:a16="http://schemas.microsoft.com/office/drawing/2014/main" id="{1369A309-ACFB-4883-83F8-E7A55AC5A0BE}"/>
              </a:ext>
            </a:extLst>
          </p:cNvPr>
          <p:cNvCxnSpPr>
            <a:cxnSpLocks/>
          </p:cNvCxnSpPr>
          <p:nvPr/>
        </p:nvCxnSpPr>
        <p:spPr>
          <a:xfrm flipH="1">
            <a:off x="5011738" y="1987550"/>
            <a:ext cx="3905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99">
            <a:extLst>
              <a:ext uri="{FF2B5EF4-FFF2-40B4-BE49-F238E27FC236}">
                <a16:creationId xmlns:a16="http://schemas.microsoft.com/office/drawing/2014/main" id="{E792E209-A03D-4170-BB83-D83E808E5213}"/>
              </a:ext>
            </a:extLst>
          </p:cNvPr>
          <p:cNvCxnSpPr>
            <a:cxnSpLocks/>
          </p:cNvCxnSpPr>
          <p:nvPr/>
        </p:nvCxnSpPr>
        <p:spPr>
          <a:xfrm rot="5400000" flipV="1">
            <a:off x="4379912" y="1347788"/>
            <a:ext cx="26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100">
            <a:extLst>
              <a:ext uri="{FF2B5EF4-FFF2-40B4-BE49-F238E27FC236}">
                <a16:creationId xmlns:a16="http://schemas.microsoft.com/office/drawing/2014/main" id="{B00F7925-761C-4680-AF31-7C0BE4CD0EDD}"/>
              </a:ext>
            </a:extLst>
          </p:cNvPr>
          <p:cNvCxnSpPr>
            <a:cxnSpLocks/>
          </p:cNvCxnSpPr>
          <p:nvPr/>
        </p:nvCxnSpPr>
        <p:spPr>
          <a:xfrm rot="5400000" flipV="1">
            <a:off x="4394200" y="2565401"/>
            <a:ext cx="26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101">
            <a:extLst>
              <a:ext uri="{FF2B5EF4-FFF2-40B4-BE49-F238E27FC236}">
                <a16:creationId xmlns:a16="http://schemas.microsoft.com/office/drawing/2014/main" id="{7C30F67B-A1DE-4CC3-8F87-556C21A9FBAF}"/>
              </a:ext>
            </a:extLst>
          </p:cNvPr>
          <p:cNvSpPr/>
          <p:nvPr/>
        </p:nvSpPr>
        <p:spPr>
          <a:xfrm>
            <a:off x="6367463" y="1503363"/>
            <a:ext cx="930275" cy="9318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</a:t>
            </a:r>
            <a:r>
              <a:rPr lang="en-US" altLang="zh-TW" sz="2800" baseline="-25000" dirty="0">
                <a:solidFill>
                  <a:srgbClr val="000000"/>
                </a:solidFill>
              </a:rPr>
              <a:t>2</a:t>
            </a:r>
            <a:endParaRPr lang="zh-TW" altLang="en-US" sz="2800" baseline="-25000" dirty="0">
              <a:solidFill>
                <a:srgbClr val="000000"/>
              </a:solidFill>
            </a:endParaRPr>
          </a:p>
        </p:txBody>
      </p:sp>
      <p:sp>
        <p:nvSpPr>
          <p:cNvPr id="43" name="矩形 102">
            <a:extLst>
              <a:ext uri="{FF2B5EF4-FFF2-40B4-BE49-F238E27FC236}">
                <a16:creationId xmlns:a16="http://schemas.microsoft.com/office/drawing/2014/main" id="{3875AC97-9550-4D36-BDC0-79A393E1D25F}"/>
              </a:ext>
            </a:extLst>
          </p:cNvPr>
          <p:cNvSpPr/>
          <p:nvPr/>
        </p:nvSpPr>
        <p:spPr>
          <a:xfrm>
            <a:off x="7721600" y="1527175"/>
            <a:ext cx="508000" cy="9318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g</a:t>
            </a:r>
            <a:r>
              <a:rPr lang="en-US" altLang="zh-TW" sz="2800" baseline="30000" dirty="0"/>
              <a:t>3</a:t>
            </a:r>
            <a:endParaRPr lang="zh-TW" altLang="en-US" sz="2800" baseline="30000" dirty="0"/>
          </a:p>
        </p:txBody>
      </p:sp>
      <p:cxnSp>
        <p:nvCxnSpPr>
          <p:cNvPr id="44" name="直線單箭頭接點 104">
            <a:extLst>
              <a:ext uri="{FF2B5EF4-FFF2-40B4-BE49-F238E27FC236}">
                <a16:creationId xmlns:a16="http://schemas.microsoft.com/office/drawing/2014/main" id="{35FEA70F-B89A-43D8-B412-9F9FE394BDBB}"/>
              </a:ext>
            </a:extLst>
          </p:cNvPr>
          <p:cNvCxnSpPr>
            <a:cxnSpLocks/>
          </p:cNvCxnSpPr>
          <p:nvPr/>
        </p:nvCxnSpPr>
        <p:spPr>
          <a:xfrm flipH="1">
            <a:off x="5961063" y="1976438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105">
            <a:extLst>
              <a:ext uri="{FF2B5EF4-FFF2-40B4-BE49-F238E27FC236}">
                <a16:creationId xmlns:a16="http://schemas.microsoft.com/office/drawing/2014/main" id="{11F724FC-8234-409F-B234-DEC29A14CF1A}"/>
              </a:ext>
            </a:extLst>
          </p:cNvPr>
          <p:cNvCxnSpPr>
            <a:cxnSpLocks/>
          </p:cNvCxnSpPr>
          <p:nvPr/>
        </p:nvCxnSpPr>
        <p:spPr>
          <a:xfrm flipH="1">
            <a:off x="7332663" y="1992313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106">
            <a:extLst>
              <a:ext uri="{FF2B5EF4-FFF2-40B4-BE49-F238E27FC236}">
                <a16:creationId xmlns:a16="http://schemas.microsoft.com/office/drawing/2014/main" id="{12D87018-F593-423B-9502-78F29F0B4097}"/>
              </a:ext>
            </a:extLst>
          </p:cNvPr>
          <p:cNvCxnSpPr>
            <a:cxnSpLocks/>
          </p:cNvCxnSpPr>
          <p:nvPr/>
        </p:nvCxnSpPr>
        <p:spPr>
          <a:xfrm rot="5400000" flipV="1">
            <a:off x="6700837" y="1352551"/>
            <a:ext cx="26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107">
            <a:extLst>
              <a:ext uri="{FF2B5EF4-FFF2-40B4-BE49-F238E27FC236}">
                <a16:creationId xmlns:a16="http://schemas.microsoft.com/office/drawing/2014/main" id="{B1C1323D-7C73-4B26-B951-956A36B80B4A}"/>
              </a:ext>
            </a:extLst>
          </p:cNvPr>
          <p:cNvCxnSpPr>
            <a:cxnSpLocks/>
          </p:cNvCxnSpPr>
          <p:nvPr/>
        </p:nvCxnSpPr>
        <p:spPr>
          <a:xfrm rot="5400000" flipV="1">
            <a:off x="6715125" y="2570163"/>
            <a:ext cx="26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77" name="矩形 2">
            <a:extLst>
              <a:ext uri="{FF2B5EF4-FFF2-40B4-BE49-F238E27FC236}">
                <a16:creationId xmlns:a16="http://schemas.microsoft.com/office/drawing/2014/main" id="{A8F7A058-024E-4194-A457-822D31C3A5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3" y="58738"/>
            <a:ext cx="342265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3200">
                <a:solidFill>
                  <a:srgbClr val="FF0000"/>
                </a:solidFill>
              </a:rPr>
              <a:t>Bidirectional RNN</a:t>
            </a:r>
            <a:endParaRPr lang="zh-TW" altLang="en-US" sz="3200">
              <a:solidFill>
                <a:srgbClr val="FF0000"/>
              </a:solidFill>
            </a:endParaRPr>
          </a:p>
        </p:txBody>
      </p:sp>
      <p:sp>
        <p:nvSpPr>
          <p:cNvPr id="49" name="矩形 109">
            <a:extLst>
              <a:ext uri="{FF2B5EF4-FFF2-40B4-BE49-F238E27FC236}">
                <a16:creationId xmlns:a16="http://schemas.microsoft.com/office/drawing/2014/main" id="{B7493ADA-AC3B-45B1-949B-8BAE0DC82D27}"/>
              </a:ext>
            </a:extLst>
          </p:cNvPr>
          <p:cNvSpPr/>
          <p:nvPr/>
        </p:nvSpPr>
        <p:spPr>
          <a:xfrm>
            <a:off x="1746250" y="720725"/>
            <a:ext cx="931863" cy="4651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x</a:t>
            </a:r>
            <a:r>
              <a:rPr lang="en-US" altLang="zh-TW" sz="2800" baseline="30000" dirty="0"/>
              <a:t>1</a:t>
            </a:r>
            <a:endParaRPr lang="zh-TW" altLang="en-US" sz="2800" baseline="30000" dirty="0"/>
          </a:p>
        </p:txBody>
      </p:sp>
      <p:sp>
        <p:nvSpPr>
          <p:cNvPr id="50" name="矩形 110">
            <a:extLst>
              <a:ext uri="{FF2B5EF4-FFF2-40B4-BE49-F238E27FC236}">
                <a16:creationId xmlns:a16="http://schemas.microsoft.com/office/drawing/2014/main" id="{26995548-0669-49D2-8368-D0C7559543D5}"/>
              </a:ext>
            </a:extLst>
          </p:cNvPr>
          <p:cNvSpPr/>
          <p:nvPr/>
        </p:nvSpPr>
        <p:spPr>
          <a:xfrm>
            <a:off x="4032250" y="749300"/>
            <a:ext cx="931863" cy="4667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x</a:t>
            </a:r>
            <a:r>
              <a:rPr lang="en-US" altLang="zh-TW" sz="2800" baseline="30000" dirty="0"/>
              <a:t>2</a:t>
            </a:r>
            <a:endParaRPr lang="zh-TW" altLang="en-US" sz="2800" baseline="30000" dirty="0"/>
          </a:p>
        </p:txBody>
      </p:sp>
      <p:sp>
        <p:nvSpPr>
          <p:cNvPr id="51" name="矩形 111">
            <a:extLst>
              <a:ext uri="{FF2B5EF4-FFF2-40B4-BE49-F238E27FC236}">
                <a16:creationId xmlns:a16="http://schemas.microsoft.com/office/drawing/2014/main" id="{ADA60D8A-EC23-4BBC-81D5-A44C964D4621}"/>
              </a:ext>
            </a:extLst>
          </p:cNvPr>
          <p:cNvSpPr/>
          <p:nvPr/>
        </p:nvSpPr>
        <p:spPr>
          <a:xfrm>
            <a:off x="6353175" y="754063"/>
            <a:ext cx="930275" cy="4667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x</a:t>
            </a:r>
            <a:r>
              <a:rPr lang="en-US" altLang="zh-TW" sz="2800" baseline="30000" dirty="0"/>
              <a:t>3</a:t>
            </a:r>
            <a:endParaRPr lang="zh-TW" altLang="en-US" sz="2800" baseline="30000" dirty="0"/>
          </a:p>
        </p:txBody>
      </p:sp>
      <p:sp>
        <p:nvSpPr>
          <p:cNvPr id="52" name="矩形 112">
            <a:extLst>
              <a:ext uri="{FF2B5EF4-FFF2-40B4-BE49-F238E27FC236}">
                <a16:creationId xmlns:a16="http://schemas.microsoft.com/office/drawing/2014/main" id="{D767B4E3-BDA8-49C4-AEB7-D81C245D43D2}"/>
              </a:ext>
            </a:extLst>
          </p:cNvPr>
          <p:cNvSpPr/>
          <p:nvPr/>
        </p:nvSpPr>
        <p:spPr>
          <a:xfrm>
            <a:off x="1781175" y="2686050"/>
            <a:ext cx="930275" cy="4651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z</a:t>
            </a:r>
            <a:r>
              <a:rPr lang="en-US" altLang="zh-TW" sz="2800" baseline="30000" dirty="0"/>
              <a:t>1</a:t>
            </a:r>
            <a:endParaRPr lang="zh-TW" altLang="en-US" sz="2800" baseline="30000" dirty="0"/>
          </a:p>
        </p:txBody>
      </p:sp>
      <p:sp>
        <p:nvSpPr>
          <p:cNvPr id="53" name="矩形 113">
            <a:extLst>
              <a:ext uri="{FF2B5EF4-FFF2-40B4-BE49-F238E27FC236}">
                <a16:creationId xmlns:a16="http://schemas.microsoft.com/office/drawing/2014/main" id="{2F4D83AA-9711-475C-9A8B-3F7C64F26081}"/>
              </a:ext>
            </a:extLst>
          </p:cNvPr>
          <p:cNvSpPr/>
          <p:nvPr/>
        </p:nvSpPr>
        <p:spPr>
          <a:xfrm>
            <a:off x="4067175" y="2714625"/>
            <a:ext cx="930275" cy="4651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z</a:t>
            </a:r>
            <a:r>
              <a:rPr lang="en-US" altLang="zh-TW" sz="2800" baseline="30000" dirty="0"/>
              <a:t>2</a:t>
            </a:r>
            <a:endParaRPr lang="zh-TW" altLang="en-US" sz="2800" baseline="30000" dirty="0"/>
          </a:p>
        </p:txBody>
      </p:sp>
      <p:sp>
        <p:nvSpPr>
          <p:cNvPr id="54" name="矩形 114">
            <a:extLst>
              <a:ext uri="{FF2B5EF4-FFF2-40B4-BE49-F238E27FC236}">
                <a16:creationId xmlns:a16="http://schemas.microsoft.com/office/drawing/2014/main" id="{169CB1C1-D277-4EDF-A479-51D127A44589}"/>
              </a:ext>
            </a:extLst>
          </p:cNvPr>
          <p:cNvSpPr/>
          <p:nvPr/>
        </p:nvSpPr>
        <p:spPr>
          <a:xfrm>
            <a:off x="6386513" y="2719388"/>
            <a:ext cx="931862" cy="4667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z</a:t>
            </a:r>
            <a:r>
              <a:rPr lang="en-US" altLang="zh-TW" sz="2800" baseline="30000" dirty="0"/>
              <a:t>3</a:t>
            </a:r>
            <a:endParaRPr lang="zh-TW" altLang="en-US" sz="2800" baseline="30000" dirty="0"/>
          </a:p>
        </p:txBody>
      </p:sp>
      <p:sp>
        <p:nvSpPr>
          <p:cNvPr id="55" name="矩形 115">
            <a:extLst>
              <a:ext uri="{FF2B5EF4-FFF2-40B4-BE49-F238E27FC236}">
                <a16:creationId xmlns:a16="http://schemas.microsoft.com/office/drawing/2014/main" id="{D01A6720-1105-4884-AB62-8055D2B18478}"/>
              </a:ext>
            </a:extLst>
          </p:cNvPr>
          <p:cNvSpPr/>
          <p:nvPr/>
        </p:nvSpPr>
        <p:spPr>
          <a:xfrm>
            <a:off x="1806575" y="3409950"/>
            <a:ext cx="931863" cy="5588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</a:t>
            </a:r>
            <a:r>
              <a:rPr lang="en-US" altLang="zh-TW" sz="2800" baseline="-25000" dirty="0">
                <a:solidFill>
                  <a:srgbClr val="000000"/>
                </a:solidFill>
              </a:rPr>
              <a:t>3</a:t>
            </a:r>
            <a:endParaRPr lang="zh-TW" altLang="en-US" sz="2800" baseline="-25000" dirty="0">
              <a:solidFill>
                <a:srgbClr val="000000"/>
              </a:solidFill>
            </a:endParaRPr>
          </a:p>
        </p:txBody>
      </p:sp>
      <p:sp>
        <p:nvSpPr>
          <p:cNvPr id="56" name="矩形 116">
            <a:extLst>
              <a:ext uri="{FF2B5EF4-FFF2-40B4-BE49-F238E27FC236}">
                <a16:creationId xmlns:a16="http://schemas.microsoft.com/office/drawing/2014/main" id="{902F6DE6-DD95-4086-9947-E16B073C3F32}"/>
              </a:ext>
            </a:extLst>
          </p:cNvPr>
          <p:cNvSpPr/>
          <p:nvPr/>
        </p:nvSpPr>
        <p:spPr>
          <a:xfrm>
            <a:off x="4064000" y="3419475"/>
            <a:ext cx="931863" cy="5588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</a:t>
            </a:r>
            <a:r>
              <a:rPr lang="en-US" altLang="zh-TW" sz="2800" baseline="-25000" dirty="0">
                <a:solidFill>
                  <a:srgbClr val="000000"/>
                </a:solidFill>
              </a:rPr>
              <a:t>3</a:t>
            </a:r>
            <a:endParaRPr lang="zh-TW" altLang="en-US" sz="2800" baseline="-25000" dirty="0">
              <a:solidFill>
                <a:srgbClr val="000000"/>
              </a:solidFill>
            </a:endParaRPr>
          </a:p>
        </p:txBody>
      </p:sp>
      <p:sp>
        <p:nvSpPr>
          <p:cNvPr id="57" name="矩形 117">
            <a:extLst>
              <a:ext uri="{FF2B5EF4-FFF2-40B4-BE49-F238E27FC236}">
                <a16:creationId xmlns:a16="http://schemas.microsoft.com/office/drawing/2014/main" id="{CC9E7A94-5BDA-49F9-BF75-4F9CDE46F0E6}"/>
              </a:ext>
            </a:extLst>
          </p:cNvPr>
          <p:cNvSpPr/>
          <p:nvPr/>
        </p:nvSpPr>
        <p:spPr>
          <a:xfrm>
            <a:off x="6386513" y="3425825"/>
            <a:ext cx="931862" cy="5588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</a:t>
            </a:r>
            <a:r>
              <a:rPr lang="en-US" altLang="zh-TW" sz="2800" baseline="-25000" dirty="0">
                <a:solidFill>
                  <a:srgbClr val="000000"/>
                </a:solidFill>
              </a:rPr>
              <a:t>3</a:t>
            </a:r>
            <a:endParaRPr lang="zh-TW" altLang="en-US" sz="2800" baseline="-25000" dirty="0">
              <a:solidFill>
                <a:srgbClr val="000000"/>
              </a:solidFill>
            </a:endParaRPr>
          </a:p>
        </p:txBody>
      </p:sp>
      <p:cxnSp>
        <p:nvCxnSpPr>
          <p:cNvPr id="58" name="直線單箭頭接點 118">
            <a:extLst>
              <a:ext uri="{FF2B5EF4-FFF2-40B4-BE49-F238E27FC236}">
                <a16:creationId xmlns:a16="http://schemas.microsoft.com/office/drawing/2014/main" id="{ACE9A6B1-949D-4990-A7DA-E72D24568CE3}"/>
              </a:ext>
            </a:extLst>
          </p:cNvPr>
          <p:cNvCxnSpPr>
            <a:cxnSpLocks/>
          </p:cNvCxnSpPr>
          <p:nvPr/>
        </p:nvCxnSpPr>
        <p:spPr>
          <a:xfrm rot="16200000">
            <a:off x="2133600" y="4127501"/>
            <a:ext cx="26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119">
            <a:extLst>
              <a:ext uri="{FF2B5EF4-FFF2-40B4-BE49-F238E27FC236}">
                <a16:creationId xmlns:a16="http://schemas.microsoft.com/office/drawing/2014/main" id="{593DAAF2-6B3C-4B19-9B0F-9BADF1E09D8E}"/>
              </a:ext>
            </a:extLst>
          </p:cNvPr>
          <p:cNvCxnSpPr>
            <a:cxnSpLocks/>
          </p:cNvCxnSpPr>
          <p:nvPr/>
        </p:nvCxnSpPr>
        <p:spPr>
          <a:xfrm rot="16200000">
            <a:off x="4419600" y="4156076"/>
            <a:ext cx="26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120">
            <a:extLst>
              <a:ext uri="{FF2B5EF4-FFF2-40B4-BE49-F238E27FC236}">
                <a16:creationId xmlns:a16="http://schemas.microsoft.com/office/drawing/2014/main" id="{4A151E16-ECFB-4756-98E4-588635F9A0EF}"/>
              </a:ext>
            </a:extLst>
          </p:cNvPr>
          <p:cNvCxnSpPr>
            <a:cxnSpLocks/>
          </p:cNvCxnSpPr>
          <p:nvPr/>
        </p:nvCxnSpPr>
        <p:spPr>
          <a:xfrm rot="16200000">
            <a:off x="6740525" y="4160838"/>
            <a:ext cx="26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121">
            <a:extLst>
              <a:ext uri="{FF2B5EF4-FFF2-40B4-BE49-F238E27FC236}">
                <a16:creationId xmlns:a16="http://schemas.microsoft.com/office/drawing/2014/main" id="{91AECAEA-770C-4D2B-B58D-12CC4F7A9A12}"/>
              </a:ext>
            </a:extLst>
          </p:cNvPr>
          <p:cNvCxnSpPr>
            <a:cxnSpLocks/>
          </p:cNvCxnSpPr>
          <p:nvPr/>
        </p:nvCxnSpPr>
        <p:spPr>
          <a:xfrm rot="5400000" flipV="1">
            <a:off x="2119312" y="3286126"/>
            <a:ext cx="26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122">
            <a:extLst>
              <a:ext uri="{FF2B5EF4-FFF2-40B4-BE49-F238E27FC236}">
                <a16:creationId xmlns:a16="http://schemas.microsoft.com/office/drawing/2014/main" id="{AF1DFCC2-9F5F-4EB2-BA73-9D0A029A17E6}"/>
              </a:ext>
            </a:extLst>
          </p:cNvPr>
          <p:cNvCxnSpPr>
            <a:cxnSpLocks/>
          </p:cNvCxnSpPr>
          <p:nvPr/>
        </p:nvCxnSpPr>
        <p:spPr>
          <a:xfrm rot="5400000" flipV="1">
            <a:off x="4404519" y="3315494"/>
            <a:ext cx="2714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123">
            <a:extLst>
              <a:ext uri="{FF2B5EF4-FFF2-40B4-BE49-F238E27FC236}">
                <a16:creationId xmlns:a16="http://schemas.microsoft.com/office/drawing/2014/main" id="{97671768-831D-4A22-B8F2-7A8D9CC279DD}"/>
              </a:ext>
            </a:extLst>
          </p:cNvPr>
          <p:cNvCxnSpPr>
            <a:cxnSpLocks/>
          </p:cNvCxnSpPr>
          <p:nvPr/>
        </p:nvCxnSpPr>
        <p:spPr>
          <a:xfrm rot="5400000" flipV="1">
            <a:off x="6726237" y="3321051"/>
            <a:ext cx="26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124">
            <a:extLst>
              <a:ext uri="{FF2B5EF4-FFF2-40B4-BE49-F238E27FC236}">
                <a16:creationId xmlns:a16="http://schemas.microsoft.com/office/drawing/2014/main" id="{6C828774-B11C-4CCE-B681-4A13ED6A811C}"/>
              </a:ext>
            </a:extLst>
          </p:cNvPr>
          <p:cNvSpPr/>
          <p:nvPr/>
        </p:nvSpPr>
        <p:spPr>
          <a:xfrm>
            <a:off x="3136900" y="3179763"/>
            <a:ext cx="508000" cy="9318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p</a:t>
            </a:r>
            <a:r>
              <a:rPr lang="en-US" altLang="zh-TW" sz="2800" baseline="30000" dirty="0"/>
              <a:t>1</a:t>
            </a:r>
            <a:endParaRPr lang="zh-TW" altLang="en-US" sz="2800" baseline="30000" dirty="0"/>
          </a:p>
        </p:txBody>
      </p:sp>
      <p:sp>
        <p:nvSpPr>
          <p:cNvPr id="65" name="矩形 125">
            <a:extLst>
              <a:ext uri="{FF2B5EF4-FFF2-40B4-BE49-F238E27FC236}">
                <a16:creationId xmlns:a16="http://schemas.microsoft.com/office/drawing/2014/main" id="{7E1B768F-1B38-4337-BFC9-69920B7BDF0A}"/>
              </a:ext>
            </a:extLst>
          </p:cNvPr>
          <p:cNvSpPr/>
          <p:nvPr/>
        </p:nvSpPr>
        <p:spPr>
          <a:xfrm>
            <a:off x="5416550" y="3206750"/>
            <a:ext cx="508000" cy="9318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p</a:t>
            </a:r>
            <a:r>
              <a:rPr lang="en-US" altLang="zh-TW" sz="2800" baseline="30000" dirty="0"/>
              <a:t>2</a:t>
            </a:r>
            <a:endParaRPr lang="zh-TW" altLang="en-US" sz="2800" baseline="30000" dirty="0"/>
          </a:p>
        </p:txBody>
      </p:sp>
      <p:sp>
        <p:nvSpPr>
          <p:cNvPr id="66" name="矩形 126">
            <a:extLst>
              <a:ext uri="{FF2B5EF4-FFF2-40B4-BE49-F238E27FC236}">
                <a16:creationId xmlns:a16="http://schemas.microsoft.com/office/drawing/2014/main" id="{A9864D9B-0CF1-4259-84F3-70983B212BAA}"/>
              </a:ext>
            </a:extLst>
          </p:cNvPr>
          <p:cNvSpPr/>
          <p:nvPr/>
        </p:nvSpPr>
        <p:spPr>
          <a:xfrm>
            <a:off x="7721600" y="3206750"/>
            <a:ext cx="508000" cy="9318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p</a:t>
            </a:r>
            <a:r>
              <a:rPr lang="en-US" altLang="zh-TW" sz="2800" baseline="30000" dirty="0"/>
              <a:t>3</a:t>
            </a:r>
            <a:endParaRPr lang="zh-TW" altLang="en-US" sz="2800" baseline="30000" dirty="0"/>
          </a:p>
        </p:txBody>
      </p:sp>
      <p:cxnSp>
        <p:nvCxnSpPr>
          <p:cNvPr id="67" name="直線單箭頭接點 127">
            <a:extLst>
              <a:ext uri="{FF2B5EF4-FFF2-40B4-BE49-F238E27FC236}">
                <a16:creationId xmlns:a16="http://schemas.microsoft.com/office/drawing/2014/main" id="{0EAF13D6-0D64-4059-B291-595B99EF592B}"/>
              </a:ext>
            </a:extLst>
          </p:cNvPr>
          <p:cNvCxnSpPr>
            <a:cxnSpLocks/>
          </p:cNvCxnSpPr>
          <p:nvPr/>
        </p:nvCxnSpPr>
        <p:spPr>
          <a:xfrm>
            <a:off x="2725738" y="3656013"/>
            <a:ext cx="3905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128">
            <a:extLst>
              <a:ext uri="{FF2B5EF4-FFF2-40B4-BE49-F238E27FC236}">
                <a16:creationId xmlns:a16="http://schemas.microsoft.com/office/drawing/2014/main" id="{4948D45C-0AF1-47C9-BE30-AF25E7C64F24}"/>
              </a:ext>
            </a:extLst>
          </p:cNvPr>
          <p:cNvCxnSpPr>
            <a:cxnSpLocks/>
          </p:cNvCxnSpPr>
          <p:nvPr/>
        </p:nvCxnSpPr>
        <p:spPr>
          <a:xfrm>
            <a:off x="5011738" y="3684588"/>
            <a:ext cx="3905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129">
            <a:extLst>
              <a:ext uri="{FF2B5EF4-FFF2-40B4-BE49-F238E27FC236}">
                <a16:creationId xmlns:a16="http://schemas.microsoft.com/office/drawing/2014/main" id="{0C1AF83C-01FA-49E8-A3E9-7DF7F6FE3BCE}"/>
              </a:ext>
            </a:extLst>
          </p:cNvPr>
          <p:cNvCxnSpPr>
            <a:cxnSpLocks/>
          </p:cNvCxnSpPr>
          <p:nvPr/>
        </p:nvCxnSpPr>
        <p:spPr>
          <a:xfrm>
            <a:off x="7332663" y="3689350"/>
            <a:ext cx="388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99" name="TextBox 72">
            <a:extLst>
              <a:ext uri="{FF2B5EF4-FFF2-40B4-BE49-F238E27FC236}">
                <a16:creationId xmlns:a16="http://schemas.microsoft.com/office/drawing/2014/main" id="{D889D180-F2A4-446E-95B7-BFE9A8F1D2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505200"/>
            <a:ext cx="1311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p=f</a:t>
            </a:r>
            <a:r>
              <a:rPr lang="en-US" altLang="en-US" baseline="-25000"/>
              <a:t>3</a:t>
            </a:r>
            <a:r>
              <a:rPr lang="en-US" altLang="en-US"/>
              <a:t>(y,z)</a:t>
            </a:r>
          </a:p>
        </p:txBody>
      </p:sp>
      <p:sp>
        <p:nvSpPr>
          <p:cNvPr id="18500" name="TextBox 73">
            <a:extLst>
              <a:ext uri="{FF2B5EF4-FFF2-40B4-BE49-F238E27FC236}">
                <a16:creationId xmlns:a16="http://schemas.microsoft.com/office/drawing/2014/main" id="{D4B1A845-757A-4003-AD1A-39B52CE18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152400"/>
            <a:ext cx="15668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y,h=f</a:t>
            </a:r>
            <a:r>
              <a:rPr lang="en-US" altLang="en-US" baseline="-25000"/>
              <a:t>1</a:t>
            </a:r>
            <a:r>
              <a:rPr lang="en-US" altLang="en-US"/>
              <a:t>(x,h)</a:t>
            </a:r>
          </a:p>
        </p:txBody>
      </p:sp>
      <p:sp>
        <p:nvSpPr>
          <p:cNvPr id="18501" name="TextBox 74">
            <a:extLst>
              <a:ext uri="{FF2B5EF4-FFF2-40B4-BE49-F238E27FC236}">
                <a16:creationId xmlns:a16="http://schemas.microsoft.com/office/drawing/2014/main" id="{64519B02-6A98-46B9-88F1-92B23B27F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152400"/>
            <a:ext cx="17605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z,g = f</a:t>
            </a:r>
            <a:r>
              <a:rPr lang="en-US" altLang="en-US" baseline="-25000"/>
              <a:t>2</a:t>
            </a:r>
            <a:r>
              <a:rPr lang="en-US" altLang="en-US"/>
              <a:t>(g,x)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3" grpId="0" animBg="1"/>
      <p:bldP spid="14" grpId="0" animBg="1"/>
      <p:bldP spid="15" grpId="0" animBg="1"/>
      <p:bldP spid="16" grpId="0" animBg="1"/>
      <p:bldP spid="21" grpId="0" animBg="1"/>
      <p:bldP spid="22" grpId="0" animBg="1"/>
      <p:bldP spid="23" grpId="0" animBg="1"/>
      <p:bldP spid="24" grpId="0" animBg="1"/>
      <p:bldP spid="29" grpId="0" animBg="1"/>
      <p:bldP spid="30" grpId="0" animBg="1"/>
      <p:bldP spid="31" grpId="0" animBg="1"/>
      <p:bldP spid="36" grpId="0" animBg="1"/>
      <p:bldP spid="37" grpId="0" animBg="1"/>
      <p:bldP spid="42" grpId="0" animBg="1"/>
      <p:bldP spid="43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64" grpId="0" animBg="1"/>
      <p:bldP spid="65" grpId="0" animBg="1"/>
      <p:bldP spid="6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標題 1">
            <a:extLst>
              <a:ext uri="{FF2B5EF4-FFF2-40B4-BE49-F238E27FC236}">
                <a16:creationId xmlns:a16="http://schemas.microsoft.com/office/drawing/2014/main" id="{99A47B17-1FC1-4BF2-8768-3BE0CDFA450E}"/>
              </a:ext>
            </a:extLst>
          </p:cNvPr>
          <p:cNvSpPr txBox="1">
            <a:spLocks/>
          </p:cNvSpPr>
          <p:nvPr/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TW" sz="3800">
                <a:solidFill>
                  <a:schemeClr val="tx2"/>
                </a:solidFill>
              </a:rPr>
              <a:t>Pyramid RNN</a:t>
            </a:r>
            <a:endParaRPr lang="zh-TW" altLang="en-US" sz="3800">
              <a:solidFill>
                <a:schemeClr val="tx2"/>
              </a:solidFill>
            </a:endParaRPr>
          </a:p>
        </p:txBody>
      </p:sp>
      <p:sp>
        <p:nvSpPr>
          <p:cNvPr id="19458" name="內容版面配置區 2">
            <a:extLst>
              <a:ext uri="{FF2B5EF4-FFF2-40B4-BE49-F238E27FC236}">
                <a16:creationId xmlns:a16="http://schemas.microsoft.com/office/drawing/2014/main" id="{9433AC4D-7B9E-466D-BF78-3167FFD49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altLang="zh-TW" sz="2400"/>
              <a:t>Reducing the number of time steps</a:t>
            </a:r>
            <a:endParaRPr lang="zh-TW" altLang="en-US" sz="2400"/>
          </a:p>
        </p:txBody>
      </p:sp>
      <p:pic>
        <p:nvPicPr>
          <p:cNvPr id="19459" name="圖片 3">
            <a:extLst>
              <a:ext uri="{FF2B5EF4-FFF2-40B4-BE49-F238E27FC236}">
                <a16:creationId xmlns:a16="http://schemas.microsoft.com/office/drawing/2014/main" id="{EE887631-B1F0-40B4-93B7-F0C77F87D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88" y="2425700"/>
            <a:ext cx="8586787" cy="305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0" name="矩形 4">
            <a:extLst>
              <a:ext uri="{FF2B5EF4-FFF2-40B4-BE49-F238E27FC236}">
                <a16:creationId xmlns:a16="http://schemas.microsoft.com/office/drawing/2014/main" id="{FFD0B610-C203-4C0A-BF4B-71BD16624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525" y="5759450"/>
            <a:ext cx="76168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>
                <a:solidFill>
                  <a:srgbClr val="000000"/>
                </a:solidFill>
                <a:latin typeface="Times New Roman" panose="02020603050405020304" pitchFamily="18" charset="0"/>
              </a:rPr>
              <a:t>W. Chan, N. Jaitly, Q. Le and O. Vinyals, “Listen, attend and spell: A neural network for large vocabulary conversational speech recognition,”</a:t>
            </a:r>
            <a:r>
              <a:rPr lang="zh-TW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1800">
                <a:solidFill>
                  <a:srgbClr val="000000"/>
                </a:solidFill>
                <a:latin typeface="Times New Roman" panose="02020603050405020304" pitchFamily="18" charset="0"/>
              </a:rPr>
              <a:t>ICASSP, 2016</a:t>
            </a:r>
            <a:endParaRPr lang="zh-TW" altLang="en-US" sz="1800"/>
          </a:p>
        </p:txBody>
      </p:sp>
      <p:sp>
        <p:nvSpPr>
          <p:cNvPr id="19461" name="TextBox 1">
            <a:extLst>
              <a:ext uri="{FF2B5EF4-FFF2-40B4-BE49-F238E27FC236}">
                <a16:creationId xmlns:a16="http://schemas.microsoft.com/office/drawing/2014/main" id="{C1042592-17EF-4874-831C-5AE1B075F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700" y="2514600"/>
            <a:ext cx="13017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/>
              <a:t>Bidirectional </a:t>
            </a:r>
          </a:p>
          <a:p>
            <a:pPr eaLnBrk="1" hangingPunct="1"/>
            <a:r>
              <a:rPr lang="en-US" altLang="en-US" sz="1600"/>
              <a:t>RNN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FE91A31-5CF9-4EBE-8E8F-8DB907BDFE7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2400" y="3200400"/>
            <a:ext cx="381000" cy="11430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4FE76B9-08B7-47F8-88E6-D87F83F874C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81000" y="3124200"/>
            <a:ext cx="381000" cy="4572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AD2EF8-E1B0-4F0B-9224-0D88C97276C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43000" y="2971800"/>
            <a:ext cx="381000" cy="762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465" name="TextBox 9">
            <a:extLst>
              <a:ext uri="{FF2B5EF4-FFF2-40B4-BE49-F238E27FC236}">
                <a16:creationId xmlns:a16="http://schemas.microsoft.com/office/drawing/2014/main" id="{BC2F7DF9-FC10-4B1B-AD08-00937C2D1D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685800"/>
            <a:ext cx="3251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Significantly speed up training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074B4A4-DB90-4CB7-A7BC-0A3CF0D95A3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58000" y="1219200"/>
            <a:ext cx="0" cy="8382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標題 1">
            <a:extLst>
              <a:ext uri="{FF2B5EF4-FFF2-40B4-BE49-F238E27FC236}">
                <a16:creationId xmlns:a16="http://schemas.microsoft.com/office/drawing/2014/main" id="{DC8B5F28-80FC-4610-9896-9106E4170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/>
              <a:t>Naïve RNN</a:t>
            </a:r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845DE9F0-0067-480B-A838-59196F474C6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381000" y="1752600"/>
            <a:ext cx="7886700" cy="4351338"/>
          </a:xfrm>
          <a:blipFill rotWithShape="1">
            <a:blip r:embed="rId2"/>
            <a:stretch>
              <a:fillRect/>
            </a:stretch>
          </a:blipFill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buFont typeface="Wingdings" charset="0"/>
              <a:buChar char="l"/>
              <a:defRPr/>
            </a:pPr>
            <a:r>
              <a:rPr lang="en-US" dirty="0">
                <a:noFill/>
                <a:ea typeface="ＭＳ Ｐゴシック" charset="0"/>
              </a:rPr>
              <a:t> </a:t>
            </a:r>
          </a:p>
        </p:txBody>
      </p:sp>
      <p:grpSp>
        <p:nvGrpSpPr>
          <p:cNvPr id="20483" name="群組 21">
            <a:extLst>
              <a:ext uri="{FF2B5EF4-FFF2-40B4-BE49-F238E27FC236}">
                <a16:creationId xmlns:a16="http://schemas.microsoft.com/office/drawing/2014/main" id="{D08CA7D5-9C83-443E-BE24-71938B31DE3B}"/>
              </a:ext>
            </a:extLst>
          </p:cNvPr>
          <p:cNvGrpSpPr>
            <a:grpSpLocks/>
          </p:cNvGrpSpPr>
          <p:nvPr/>
        </p:nvGrpSpPr>
        <p:grpSpPr bwMode="auto">
          <a:xfrm>
            <a:off x="395288" y="2930525"/>
            <a:ext cx="2828925" cy="2673350"/>
            <a:chOff x="5883124" y="170421"/>
            <a:chExt cx="2827866" cy="2673220"/>
          </a:xfrm>
        </p:grpSpPr>
        <p:sp>
          <p:nvSpPr>
            <p:cNvPr id="7" name="矩形 3">
              <a:extLst>
                <a:ext uri="{FF2B5EF4-FFF2-40B4-BE49-F238E27FC236}">
                  <a16:creationId xmlns:a16="http://schemas.microsoft.com/office/drawing/2014/main" id="{02CBACA2-16D8-4ACE-8B75-18306EE6CFEC}"/>
                </a:ext>
              </a:extLst>
            </p:cNvPr>
            <p:cNvSpPr/>
            <p:nvPr/>
          </p:nvSpPr>
          <p:spPr>
            <a:xfrm>
              <a:off x="6847963" y="1056203"/>
              <a:ext cx="931513" cy="9302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800" dirty="0">
                  <a:solidFill>
                    <a:schemeClr val="tx1"/>
                  </a:solidFill>
                </a:rPr>
                <a:t>f</a:t>
              </a:r>
              <a:endParaRPr lang="zh-TW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 4">
              <a:extLst>
                <a:ext uri="{FF2B5EF4-FFF2-40B4-BE49-F238E27FC236}">
                  <a16:creationId xmlns:a16="http://schemas.microsoft.com/office/drawing/2014/main" id="{2E3DCE2C-7D46-4A32-B9A4-8D04A041F3B8}"/>
                </a:ext>
              </a:extLst>
            </p:cNvPr>
            <p:cNvSpPr/>
            <p:nvPr/>
          </p:nvSpPr>
          <p:spPr>
            <a:xfrm>
              <a:off x="5883124" y="1056203"/>
              <a:ext cx="507810" cy="93023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800" dirty="0"/>
                <a:t>h</a:t>
              </a:r>
              <a:endParaRPr lang="zh-TW" altLang="en-US" sz="2800" baseline="30000" dirty="0"/>
            </a:p>
          </p:txBody>
        </p:sp>
        <p:sp>
          <p:nvSpPr>
            <p:cNvPr id="9" name="矩形 5">
              <a:extLst>
                <a:ext uri="{FF2B5EF4-FFF2-40B4-BE49-F238E27FC236}">
                  <a16:creationId xmlns:a16="http://schemas.microsoft.com/office/drawing/2014/main" id="{7A926462-D52B-49FC-AE59-76366719362B}"/>
                </a:ext>
              </a:extLst>
            </p:cNvPr>
            <p:cNvSpPr/>
            <p:nvPr/>
          </p:nvSpPr>
          <p:spPr>
            <a:xfrm>
              <a:off x="8203180" y="1078427"/>
              <a:ext cx="507810" cy="9318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800" dirty="0"/>
                <a:t>h</a:t>
              </a:r>
              <a:r>
                <a:rPr lang="en-US" altLang="zh-TW" sz="2800" baseline="30000" dirty="0"/>
                <a:t>'</a:t>
              </a:r>
              <a:endParaRPr lang="zh-TW" altLang="en-US" sz="2800" baseline="30000" dirty="0"/>
            </a:p>
          </p:txBody>
        </p:sp>
        <p:sp>
          <p:nvSpPr>
            <p:cNvPr id="10" name="矩形 6">
              <a:extLst>
                <a:ext uri="{FF2B5EF4-FFF2-40B4-BE49-F238E27FC236}">
                  <a16:creationId xmlns:a16="http://schemas.microsoft.com/office/drawing/2014/main" id="{21D6C5A0-A552-4F98-B4A4-7AFD2CBDC927}"/>
                </a:ext>
              </a:extLst>
            </p:cNvPr>
            <p:cNvSpPr/>
            <p:nvPr/>
          </p:nvSpPr>
          <p:spPr>
            <a:xfrm>
              <a:off x="6847963" y="170421"/>
              <a:ext cx="931513" cy="46511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800" dirty="0"/>
                <a:t>y</a:t>
              </a:r>
              <a:endParaRPr lang="zh-TW" altLang="en-US" sz="2800" baseline="30000" dirty="0"/>
            </a:p>
          </p:txBody>
        </p:sp>
        <p:sp>
          <p:nvSpPr>
            <p:cNvPr id="11" name="矩形 7">
              <a:extLst>
                <a:ext uri="{FF2B5EF4-FFF2-40B4-BE49-F238E27FC236}">
                  <a16:creationId xmlns:a16="http://schemas.microsoft.com/office/drawing/2014/main" id="{07CC65D4-59E6-42B8-9B65-D2A0DFC49EC5}"/>
                </a:ext>
              </a:extLst>
            </p:cNvPr>
            <p:cNvSpPr/>
            <p:nvPr/>
          </p:nvSpPr>
          <p:spPr>
            <a:xfrm>
              <a:off x="6847963" y="2378527"/>
              <a:ext cx="931513" cy="46511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800" dirty="0"/>
                <a:t>x</a:t>
              </a:r>
              <a:endParaRPr lang="zh-TW" altLang="en-US" sz="2800" baseline="30000" dirty="0"/>
            </a:p>
          </p:txBody>
        </p:sp>
        <p:cxnSp>
          <p:nvCxnSpPr>
            <p:cNvPr id="12" name="直線單箭頭接點 8">
              <a:extLst>
                <a:ext uri="{FF2B5EF4-FFF2-40B4-BE49-F238E27FC236}">
                  <a16:creationId xmlns:a16="http://schemas.microsoft.com/office/drawing/2014/main" id="{22F341AB-FF28-4E2D-BB93-A33EF25A4137}"/>
                </a:ext>
              </a:extLst>
            </p:cNvPr>
            <p:cNvCxnSpPr>
              <a:cxnSpLocks/>
            </p:cNvCxnSpPr>
            <p:nvPr/>
          </p:nvCxnSpPr>
          <p:spPr>
            <a:xfrm>
              <a:off x="6441715" y="1527668"/>
              <a:ext cx="39037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9">
              <a:extLst>
                <a:ext uri="{FF2B5EF4-FFF2-40B4-BE49-F238E27FC236}">
                  <a16:creationId xmlns:a16="http://schemas.microsoft.com/office/drawing/2014/main" id="{CC13BBA4-FA86-44ED-8C62-0DCBB9482BC6}"/>
                </a:ext>
              </a:extLst>
            </p:cNvPr>
            <p:cNvCxnSpPr>
              <a:cxnSpLocks/>
            </p:cNvCxnSpPr>
            <p:nvPr/>
          </p:nvCxnSpPr>
          <p:spPr>
            <a:xfrm>
              <a:off x="7812801" y="1545129"/>
              <a:ext cx="39037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單箭頭接點 10">
              <a:extLst>
                <a:ext uri="{FF2B5EF4-FFF2-40B4-BE49-F238E27FC236}">
                  <a16:creationId xmlns:a16="http://schemas.microsoft.com/office/drawing/2014/main" id="{112FFEEE-AAD2-4F24-8E44-F5084B9401B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135922" y="847457"/>
              <a:ext cx="38891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單箭頭接點 11">
              <a:extLst>
                <a:ext uri="{FF2B5EF4-FFF2-40B4-BE49-F238E27FC236}">
                  <a16:creationId xmlns:a16="http://schemas.microsoft.com/office/drawing/2014/main" id="{1027547C-B16C-4FD2-827F-1C1C75C531E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135129" y="2181686"/>
              <a:ext cx="39050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84" name="文字方塊 22">
            <a:extLst>
              <a:ext uri="{FF2B5EF4-FFF2-40B4-BE49-F238E27FC236}">
                <a16:creationId xmlns:a16="http://schemas.microsoft.com/office/drawing/2014/main" id="{BAB00E58-42CB-42E1-BC37-CD36018C0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7600" y="6488113"/>
            <a:ext cx="2971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We have ignored the bias</a:t>
            </a:r>
            <a:endParaRPr lang="zh-TW" altLang="en-US" sz="1800"/>
          </a:p>
        </p:txBody>
      </p:sp>
      <p:sp>
        <p:nvSpPr>
          <p:cNvPr id="17" name="矩形 23">
            <a:extLst>
              <a:ext uri="{FF2B5EF4-FFF2-40B4-BE49-F238E27FC236}">
                <a16:creationId xmlns:a16="http://schemas.microsoft.com/office/drawing/2014/main" id="{1E5EB1C5-7D37-4375-A786-9AEF04A07208}"/>
              </a:ext>
            </a:extLst>
          </p:cNvPr>
          <p:cNvSpPr/>
          <p:nvPr/>
        </p:nvSpPr>
        <p:spPr>
          <a:xfrm>
            <a:off x="3646488" y="2946400"/>
            <a:ext cx="508000" cy="93186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h</a:t>
            </a:r>
            <a:r>
              <a:rPr lang="en-US" altLang="zh-TW" sz="2800" baseline="30000" dirty="0"/>
              <a:t>'</a:t>
            </a:r>
            <a:endParaRPr lang="zh-TW" altLang="en-US" sz="2800" baseline="30000" dirty="0"/>
          </a:p>
        </p:txBody>
      </p:sp>
      <p:sp>
        <p:nvSpPr>
          <p:cNvPr id="18" name="矩形 24">
            <a:extLst>
              <a:ext uri="{FF2B5EF4-FFF2-40B4-BE49-F238E27FC236}">
                <a16:creationId xmlns:a16="http://schemas.microsoft.com/office/drawing/2014/main" id="{AC325F8F-C5ED-48DA-952E-E2ED42DD9E5B}"/>
              </a:ext>
            </a:extLst>
          </p:cNvPr>
          <p:cNvSpPr/>
          <p:nvPr/>
        </p:nvSpPr>
        <p:spPr>
          <a:xfrm>
            <a:off x="3646488" y="4297363"/>
            <a:ext cx="508000" cy="93186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/>
              <a:t>y</a:t>
            </a:r>
            <a:endParaRPr lang="zh-TW" altLang="en-US" sz="2800" baseline="30000" dirty="0"/>
          </a:p>
        </p:txBody>
      </p:sp>
      <p:sp>
        <p:nvSpPr>
          <p:cNvPr id="19" name="矩形 25">
            <a:extLst>
              <a:ext uri="{FF2B5EF4-FFF2-40B4-BE49-F238E27FC236}">
                <a16:creationId xmlns:a16="http://schemas.microsoft.com/office/drawing/2014/main" id="{3EBD7CB8-C420-42EC-8A53-38C0767BC195}"/>
              </a:ext>
            </a:extLst>
          </p:cNvPr>
          <p:cNvSpPr/>
          <p:nvPr/>
        </p:nvSpPr>
        <p:spPr>
          <a:xfrm>
            <a:off x="4800600" y="4495800"/>
            <a:ext cx="7620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W</a:t>
            </a:r>
            <a:r>
              <a:rPr lang="en-US" altLang="zh-TW" sz="2400" baseline="30000" dirty="0">
                <a:solidFill>
                  <a:srgbClr val="000000"/>
                </a:solidFill>
              </a:rPr>
              <a:t>o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20" name="矩形 26">
            <a:extLst>
              <a:ext uri="{FF2B5EF4-FFF2-40B4-BE49-F238E27FC236}">
                <a16:creationId xmlns:a16="http://schemas.microsoft.com/office/drawing/2014/main" id="{2A80A04E-6086-42E4-B494-2535C956649B}"/>
              </a:ext>
            </a:extLst>
          </p:cNvPr>
          <p:cNvSpPr/>
          <p:nvPr/>
        </p:nvSpPr>
        <p:spPr>
          <a:xfrm>
            <a:off x="4800600" y="2971800"/>
            <a:ext cx="7620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 err="1">
                <a:solidFill>
                  <a:srgbClr val="000000"/>
                </a:solidFill>
              </a:rPr>
              <a:t>W</a:t>
            </a:r>
            <a:r>
              <a:rPr lang="en-US" altLang="zh-TW" sz="2400" baseline="30000" dirty="0" err="1">
                <a:solidFill>
                  <a:srgbClr val="000000"/>
                </a:solidFill>
              </a:rPr>
              <a:t>h</a:t>
            </a:r>
            <a:endParaRPr lang="zh-TW" alt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21" name="矩形 28">
            <a:extLst>
              <a:ext uri="{FF2B5EF4-FFF2-40B4-BE49-F238E27FC236}">
                <a16:creationId xmlns:a16="http://schemas.microsoft.com/office/drawing/2014/main" id="{7A764DF5-091F-4E5D-8C0D-ACF278E1BE06}"/>
              </a:ext>
            </a:extLst>
          </p:cNvPr>
          <p:cNvSpPr/>
          <p:nvPr/>
        </p:nvSpPr>
        <p:spPr>
          <a:xfrm>
            <a:off x="5638800" y="4495800"/>
            <a:ext cx="381000" cy="762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CA" altLang="zh-TW" sz="2800" baseline="30000">
                <a:solidFill>
                  <a:srgbClr val="FFFFFF"/>
                </a:solidFill>
              </a:rPr>
              <a:t>h’</a:t>
            </a:r>
            <a:endParaRPr lang="zh-TW" altLang="en-US" sz="2800" baseline="30000">
              <a:solidFill>
                <a:srgbClr val="FFFFFF"/>
              </a:solidFill>
            </a:endParaRPr>
          </a:p>
        </p:txBody>
      </p:sp>
      <p:sp>
        <p:nvSpPr>
          <p:cNvPr id="22" name="文字方塊 29">
            <a:extLst>
              <a:ext uri="{FF2B5EF4-FFF2-40B4-BE49-F238E27FC236}">
                <a16:creationId xmlns:a16="http://schemas.microsoft.com/office/drawing/2014/main" id="{A8E8B928-ED86-404D-9CAE-803315A55509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267200" y="4724400"/>
            <a:ext cx="1974900" cy="276999"/>
          </a:xfrm>
          <a:prstGeom prst="rect">
            <a:avLst/>
          </a:prstGeom>
          <a:blipFill rotWithShape="1">
            <a:blip r:embed="rId3"/>
            <a:stretch>
              <a:fillRect l="-1543" t="-10870" r="-309" b="-8696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latin typeface="Arial" charset="0"/>
                <a:ea typeface="ＭＳ Ｐゴシック" charset="0"/>
                <a:cs typeface="ＭＳ Ｐゴシック" charset="0"/>
              </a:rPr>
              <a:t> </a:t>
            </a:r>
          </a:p>
        </p:txBody>
      </p:sp>
      <p:sp>
        <p:nvSpPr>
          <p:cNvPr id="23" name="文字方塊 30">
            <a:extLst>
              <a:ext uri="{FF2B5EF4-FFF2-40B4-BE49-F238E27FC236}">
                <a16:creationId xmlns:a16="http://schemas.microsoft.com/office/drawing/2014/main" id="{1300888D-A92B-4AC6-80AC-03DFA80D4F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5257800"/>
            <a:ext cx="12588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softmax</a:t>
            </a:r>
            <a:endParaRPr lang="zh-TW" altLang="en-US"/>
          </a:p>
        </p:txBody>
      </p:sp>
      <p:sp>
        <p:nvSpPr>
          <p:cNvPr id="24" name="文字方塊 31">
            <a:extLst>
              <a:ext uri="{FF2B5EF4-FFF2-40B4-BE49-F238E27FC236}">
                <a16:creationId xmlns:a16="http://schemas.microsoft.com/office/drawing/2014/main" id="{1074A861-C72C-4F3A-B18E-393C4956FDF8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331503" y="3200400"/>
            <a:ext cx="3206006" cy="276999"/>
          </a:xfrm>
          <a:prstGeom prst="rect">
            <a:avLst/>
          </a:prstGeom>
          <a:blipFill rotWithShape="1">
            <a:blip r:embed="rId4"/>
            <a:stretch>
              <a:fillRect l="-759" t="-10870" b="-8696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latin typeface="Arial" charset="0"/>
                <a:ea typeface="ＭＳ Ｐゴシック" charset="0"/>
                <a:cs typeface="ＭＳ Ｐゴシック" charset="0"/>
              </a:rPr>
              <a:t> </a:t>
            </a:r>
          </a:p>
        </p:txBody>
      </p:sp>
      <p:grpSp>
        <p:nvGrpSpPr>
          <p:cNvPr id="26" name="群組 36">
            <a:extLst>
              <a:ext uri="{FF2B5EF4-FFF2-40B4-BE49-F238E27FC236}">
                <a16:creationId xmlns:a16="http://schemas.microsoft.com/office/drawing/2014/main" id="{D8B70437-C337-4EC6-A6DB-6AE74F862E78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2971800"/>
            <a:ext cx="1066800" cy="779463"/>
            <a:chOff x="5096938" y="-313899"/>
            <a:chExt cx="1066800" cy="778933"/>
          </a:xfrm>
        </p:grpSpPr>
        <p:sp>
          <p:nvSpPr>
            <p:cNvPr id="27" name="矩形 27">
              <a:extLst>
                <a:ext uri="{FF2B5EF4-FFF2-40B4-BE49-F238E27FC236}">
                  <a16:creationId xmlns:a16="http://schemas.microsoft.com/office/drawing/2014/main" id="{4A645350-A776-4D20-9FB7-7C8ABEE60ACD}"/>
                </a:ext>
              </a:extLst>
            </p:cNvPr>
            <p:cNvSpPr/>
            <p:nvPr/>
          </p:nvSpPr>
          <p:spPr>
            <a:xfrm>
              <a:off x="5096938" y="-313899"/>
              <a:ext cx="685800" cy="7614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W</a:t>
              </a:r>
              <a:r>
                <a:rPr lang="en-US" altLang="zh-TW" sz="2400" baseline="30000" dirty="0">
                  <a:solidFill>
                    <a:srgbClr val="000000"/>
                  </a:solidFill>
                </a:rPr>
                <a:t>i</a:t>
              </a:r>
              <a:endParaRPr lang="zh-TW" altLang="en-US" sz="2400" baseline="30000" dirty="0">
                <a:solidFill>
                  <a:srgbClr val="000000"/>
                </a:solidFill>
              </a:endParaRPr>
            </a:p>
          </p:txBody>
        </p:sp>
        <p:sp>
          <p:nvSpPr>
            <p:cNvPr id="28" name="矩形 34">
              <a:extLst>
                <a:ext uri="{FF2B5EF4-FFF2-40B4-BE49-F238E27FC236}">
                  <a16:creationId xmlns:a16="http://schemas.microsoft.com/office/drawing/2014/main" id="{FEB1C7DB-5858-43F3-BA44-1817FDC14243}"/>
                </a:ext>
              </a:extLst>
            </p:cNvPr>
            <p:cNvSpPr/>
            <p:nvPr/>
          </p:nvSpPr>
          <p:spPr>
            <a:xfrm>
              <a:off x="5858938" y="-313899"/>
              <a:ext cx="304800" cy="7789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800" dirty="0"/>
                <a:t>x</a:t>
              </a:r>
              <a:endParaRPr lang="zh-TW" altLang="en-US" sz="2800" baseline="30000" dirty="0"/>
            </a:p>
          </p:txBody>
        </p:sp>
      </p:grpSp>
      <p:sp>
        <p:nvSpPr>
          <p:cNvPr id="29" name="文字方塊 35">
            <a:extLst>
              <a:ext uri="{FF2B5EF4-FFF2-40B4-BE49-F238E27FC236}">
                <a16:creationId xmlns:a16="http://schemas.microsoft.com/office/drawing/2014/main" id="{13841344-06AD-42E6-8573-B651630ECCE3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867400" y="3226713"/>
            <a:ext cx="349455" cy="430887"/>
          </a:xfrm>
          <a:prstGeom prst="rect">
            <a:avLst/>
          </a:prstGeom>
          <a:blipFill rotWithShape="1">
            <a:blip r:embed="rId5"/>
            <a:stretch>
              <a:fillRect l="-6897" t="-5634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latin typeface="Arial" charset="0"/>
                <a:ea typeface="ＭＳ Ｐゴシック" charset="0"/>
                <a:cs typeface="ＭＳ Ｐゴシック" charset="0"/>
              </a:rPr>
              <a:t> </a:t>
            </a:r>
          </a:p>
        </p:txBody>
      </p:sp>
      <p:sp>
        <p:nvSpPr>
          <p:cNvPr id="30" name="矩形 28">
            <a:extLst>
              <a:ext uri="{FF2B5EF4-FFF2-40B4-BE49-F238E27FC236}">
                <a16:creationId xmlns:a16="http://schemas.microsoft.com/office/drawing/2014/main" id="{950BD0BB-D098-4355-B4C0-623188F7C39E}"/>
              </a:ext>
            </a:extLst>
          </p:cNvPr>
          <p:cNvSpPr/>
          <p:nvPr/>
        </p:nvSpPr>
        <p:spPr>
          <a:xfrm>
            <a:off x="5638800" y="2971800"/>
            <a:ext cx="228600" cy="762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CA" altLang="zh-TW" sz="2800" baseline="30000" dirty="0"/>
              <a:t>h</a:t>
            </a:r>
            <a:endParaRPr lang="zh-TW" altLang="en-US" sz="2800" baseline="30000" dirty="0"/>
          </a:p>
        </p:txBody>
      </p:sp>
      <p:sp>
        <p:nvSpPr>
          <p:cNvPr id="20496" name="TextBox 1">
            <a:extLst>
              <a:ext uri="{FF2B5EF4-FFF2-40B4-BE49-F238E27FC236}">
                <a16:creationId xmlns:a16="http://schemas.microsoft.com/office/drawing/2014/main" id="{9ED3E13C-2C00-4775-AECB-439A6DFE0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4572000"/>
            <a:ext cx="22240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Note, y is computed</a:t>
            </a:r>
          </a:p>
          <a:p>
            <a:pPr eaLnBrk="1" hangingPunct="1"/>
            <a:r>
              <a:rPr lang="en-US" altLang="en-US" sz="1800"/>
              <a:t>from h’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3" grpId="0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A1E14EFF-FC1F-46D8-A091-E3EC2EE03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Problems with naive RNN</a:t>
            </a:r>
          </a:p>
        </p:txBody>
      </p:sp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C3BA7BA1-BA7A-4A05-8864-F71244C2F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When dealing with a time series, it tends to forget old information. When there is a distant relationship of unknown length, we wish to have a “memory” to it.</a:t>
            </a:r>
          </a:p>
          <a:p>
            <a:r>
              <a:rPr lang="en-US" altLang="en-US"/>
              <a:t>Vanishing gradient problem.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27792</TotalTime>
  <Words>1441</Words>
  <Application>Microsoft Office PowerPoint</Application>
  <PresentationFormat>On-screen Show (4:3)</PresentationFormat>
  <Paragraphs>540</Paragraphs>
  <Slides>40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Lucida Grande</vt:lpstr>
      <vt:lpstr>Times New Roman</vt:lpstr>
      <vt:lpstr>Wingdings</vt:lpstr>
      <vt:lpstr>Office Theme</vt:lpstr>
      <vt:lpstr>Recurrent Neural Network</vt:lpstr>
      <vt:lpstr>Lecture 6 Smaller Network: RNN</vt:lpstr>
      <vt:lpstr>Recurrent Neural Network</vt:lpstr>
      <vt:lpstr>How does RNN reduce complexity?</vt:lpstr>
      <vt:lpstr>PowerPoint Presentation</vt:lpstr>
      <vt:lpstr>PowerPoint Presentation</vt:lpstr>
      <vt:lpstr>PowerPoint Presentation</vt:lpstr>
      <vt:lpstr>Naïve RNN</vt:lpstr>
      <vt:lpstr>Problems with naive RNN</vt:lpstr>
      <vt:lpstr>PowerPoint Presentation</vt:lpstr>
      <vt:lpstr>LSTM</vt:lpstr>
      <vt:lpstr>PowerPoint Presentation</vt:lpstr>
      <vt:lpstr>RNN vs LSTM</vt:lpstr>
      <vt:lpstr>Peephole LSTM</vt:lpstr>
      <vt:lpstr>Naïve RNN vs LSTM</vt:lpstr>
      <vt:lpstr>PowerPoint Presentation</vt:lpstr>
      <vt:lpstr>PowerPoint Presentation</vt:lpstr>
      <vt:lpstr>PowerPoint Presentation</vt:lpstr>
      <vt:lpstr>LSTM information flow</vt:lpstr>
      <vt:lpstr>GRU – gated recurrent unit  (more compression)</vt:lpstr>
      <vt:lpstr>PowerPoint Presentation</vt:lpstr>
      <vt:lpstr>PowerPoint Presentation</vt:lpstr>
      <vt:lpstr> </vt:lpstr>
      <vt:lpstr>PowerPoint Presentation</vt:lpstr>
      <vt:lpstr>PowerPoint Presentation</vt:lpstr>
      <vt:lpstr>PowerPoint Presentation</vt:lpstr>
      <vt:lpstr>Grid LSTM</vt:lpstr>
      <vt:lpstr>Grid LSTM</vt:lpstr>
      <vt:lpstr>Applications of LSTM / RNN</vt:lpstr>
      <vt:lpstr>Neural machine translation</vt:lpstr>
      <vt:lpstr>Sequence to sequence chat model</vt:lpstr>
      <vt:lpstr>Chat with context</vt:lpstr>
      <vt:lpstr>Baidu’s speech recognition using RNN</vt:lpstr>
      <vt:lpstr>Attention</vt:lpstr>
      <vt:lpstr>Image caption generation using attention (From CY Lee lecture)</vt:lpstr>
      <vt:lpstr>Image Caption Generation</vt:lpstr>
      <vt:lpstr>Image Caption Generation</vt:lpstr>
      <vt:lpstr>Image Caption Generation</vt:lpstr>
      <vt:lpstr>Image Caption Generation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gahangir.hossain@outlook.com</cp:lastModifiedBy>
  <cp:revision>331</cp:revision>
  <dcterms:created xsi:type="dcterms:W3CDTF">2017-04-15T17:01:01Z</dcterms:created>
  <dcterms:modified xsi:type="dcterms:W3CDTF">2019-06-30T22:01:42Z</dcterms:modified>
</cp:coreProperties>
</file>